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87" r:id="rId2"/>
    <p:sldId id="311" r:id="rId3"/>
    <p:sldId id="260" r:id="rId4"/>
    <p:sldId id="291" r:id="rId5"/>
    <p:sldId id="292" r:id="rId6"/>
    <p:sldId id="268" r:id="rId7"/>
    <p:sldId id="295" r:id="rId8"/>
    <p:sldId id="297" r:id="rId9"/>
    <p:sldId id="298" r:id="rId10"/>
    <p:sldId id="299" r:id="rId11"/>
    <p:sldId id="300" r:id="rId12"/>
    <p:sldId id="301" r:id="rId13"/>
    <p:sldId id="302" r:id="rId14"/>
    <p:sldId id="296" r:id="rId15"/>
    <p:sldId id="318" r:id="rId16"/>
    <p:sldId id="272" r:id="rId17"/>
    <p:sldId id="312" r:id="rId18"/>
    <p:sldId id="274" r:id="rId19"/>
    <p:sldId id="275" r:id="rId20"/>
    <p:sldId id="276" r:id="rId21"/>
    <p:sldId id="313" r:id="rId22"/>
    <p:sldId id="304" r:id="rId23"/>
    <p:sldId id="314" r:id="rId24"/>
    <p:sldId id="309" r:id="rId25"/>
    <p:sldId id="315" r:id="rId26"/>
  </p:sldIdLst>
  <p:sldSz cx="9906000" cy="6858000" type="A4"/>
  <p:notesSz cx="6735763" cy="9866313"/>
  <p:defaultTextStyle>
    <a:defPPr>
      <a:defRPr lang="en-US"/>
    </a:defPPr>
    <a:lvl1pPr marL="0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00B0F0"/>
    <a:srgbClr val="CCFF99"/>
    <a:srgbClr val="0070C0"/>
    <a:srgbClr val="7F1611"/>
    <a:srgbClr val="FFC000"/>
    <a:srgbClr val="4472C4"/>
    <a:srgbClr val="70AD47"/>
    <a:srgbClr val="CC000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round/>
              </a:ln>
              <a:effectLst/>
            </c:spPr>
            <c:trendlineType val="exp"/>
            <c:dispRSqr val="0"/>
            <c:dispEq val="0"/>
          </c:trendline>
          <c:cat>
            <c:numRef>
              <c:f>Sheet1!$A$2:$A$5</c:f>
              <c:numCache>
                <c:formatCode>General</c:formatCode>
                <c:ptCount val="4"/>
                <c:pt idx="0">
                  <c:v>1981</c:v>
                </c:pt>
                <c:pt idx="1">
                  <c:v>1991</c:v>
                </c:pt>
                <c:pt idx="2">
                  <c:v>2001</c:v>
                </c:pt>
                <c:pt idx="3">
                  <c:v>2011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265.61</c:v>
                </c:pt>
                <c:pt idx="1">
                  <c:v>421.58</c:v>
                </c:pt>
                <c:pt idx="2">
                  <c:v>549.51</c:v>
                </c:pt>
                <c:pt idx="3">
                  <c:v>647.05999999999995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778824224"/>
        <c:axId val="779244376"/>
      </c:barChart>
      <c:catAx>
        <c:axId val="77882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9244376"/>
        <c:crosses val="autoZero"/>
        <c:auto val="1"/>
        <c:lblAlgn val="ctr"/>
        <c:lblOffset val="100"/>
        <c:noMultiLvlLbl val="0"/>
      </c:catAx>
      <c:valAx>
        <c:axId val="779244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82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Sheet2!$C$3:$C$6</c:f>
              <c:strCache>
                <c:ptCount val="4"/>
                <c:pt idx="0">
                  <c:v>Smart City Funds Centre - 500 Cr</c:v>
                </c:pt>
                <c:pt idx="1">
                  <c:v>Smart City Funds State - 500 Cr</c:v>
                </c:pt>
                <c:pt idx="2">
                  <c:v>Centre schemes Convergence Funds - 320.38 Cr</c:v>
                </c:pt>
                <c:pt idx="3">
                  <c:v>State schemes Convergence Funds - 320.38 Cr</c:v>
                </c:pt>
              </c:strCache>
            </c:strRef>
          </c:cat>
          <c:val>
            <c:numRef>
              <c:f>Sheet2!$D$3:$D$6</c:f>
              <c:numCache>
                <c:formatCode>General</c:formatCode>
                <c:ptCount val="4"/>
                <c:pt idx="0">
                  <c:v>500</c:v>
                </c:pt>
                <c:pt idx="1">
                  <c:v>500</c:v>
                </c:pt>
                <c:pt idx="2">
                  <c:v>320.38</c:v>
                </c:pt>
                <c:pt idx="3">
                  <c:v>26</c:v>
                </c:pt>
              </c:numCache>
            </c:numRef>
          </c:val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029833770778649"/>
          <c:y val="7.5120297462817148E-2"/>
          <c:w val="0.40303499562554679"/>
          <c:h val="0.849759405074365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Sheet4!$B$5</c:f>
              <c:strCache>
                <c:ptCount val="1"/>
                <c:pt idx="0">
                  <c:v>Capex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Sheet4!$A$6:$A$10</c:f>
              <c:strCache>
                <c:ptCount val="5"/>
                <c:pt idx="0">
                  <c:v>Restoration of culture</c:v>
                </c:pt>
                <c:pt idx="1">
                  <c:v>Citizen well-being</c:v>
                </c:pt>
                <c:pt idx="2">
                  <c:v>Walkability and Mobility </c:v>
                </c:pt>
                <c:pt idx="3">
                  <c:v>Basic Utilities and services</c:v>
                </c:pt>
                <c:pt idx="4">
                  <c:v>Economic Vitality</c:v>
                </c:pt>
              </c:strCache>
            </c:strRef>
          </c:cat>
          <c:val>
            <c:numRef>
              <c:f>Sheet4!$B$6:$B$10</c:f>
              <c:numCache>
                <c:formatCode>General</c:formatCode>
                <c:ptCount val="5"/>
                <c:pt idx="0">
                  <c:v>34</c:v>
                </c:pt>
                <c:pt idx="1">
                  <c:v>89</c:v>
                </c:pt>
                <c:pt idx="2">
                  <c:v>138.1</c:v>
                </c:pt>
                <c:pt idx="3" formatCode="0.00">
                  <c:v>275</c:v>
                </c:pt>
                <c:pt idx="4">
                  <c:v>257.56500000000005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82802992"/>
        <c:axId val="544306616"/>
      </c:barChart>
      <c:catAx>
        <c:axId val="78280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306616"/>
        <c:crosses val="autoZero"/>
        <c:auto val="1"/>
        <c:lblAlgn val="ctr"/>
        <c:lblOffset val="100"/>
        <c:noMultiLvlLbl val="0"/>
      </c:catAx>
      <c:valAx>
        <c:axId val="544306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80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Sheet4!$K$3:$L$3</c:f>
              <c:strCache>
                <c:ptCount val="2"/>
                <c:pt idx="0">
                  <c:v>Capex</c:v>
                </c:pt>
                <c:pt idx="1">
                  <c:v>OpEx</c:v>
                </c:pt>
              </c:strCache>
            </c:strRef>
          </c:cat>
          <c:val>
            <c:numRef>
              <c:f>Sheet4!$K$4:$L$4</c:f>
              <c:numCache>
                <c:formatCode>0.00</c:formatCode>
                <c:ptCount val="2"/>
                <c:pt idx="0">
                  <c:v>793.66500000000008</c:v>
                </c:pt>
                <c:pt idx="1">
                  <c:v>142.51999999999998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Sheet4!$A$13:$A$19</c:f>
              <c:strCache>
                <c:ptCount val="7"/>
                <c:pt idx="0">
                  <c:v>GIS Mapping of City areas</c:v>
                </c:pt>
                <c:pt idx="1">
                  <c:v>Connectivity for All</c:v>
                </c:pt>
                <c:pt idx="2">
                  <c:v>ERP, Mobile App</c:v>
                </c:pt>
                <c:pt idx="3">
                  <c:v>Smart Parking</c:v>
                </c:pt>
                <c:pt idx="4">
                  <c:v>Integrated Command and Control Center </c:v>
                </c:pt>
                <c:pt idx="5">
                  <c:v>Intelligent Traffic Control System and Traffic Violation System</c:v>
                </c:pt>
                <c:pt idx="6">
                  <c:v>Integrated Transit Management System</c:v>
                </c:pt>
              </c:strCache>
            </c:strRef>
          </c:cat>
          <c:val>
            <c:numRef>
              <c:f>Sheet4!$B$13:$B$19</c:f>
              <c:numCache>
                <c:formatCode>General</c:formatCode>
                <c:ptCount val="7"/>
                <c:pt idx="0">
                  <c:v>29.999999999999996</c:v>
                </c:pt>
                <c:pt idx="1">
                  <c:v>93</c:v>
                </c:pt>
                <c:pt idx="2">
                  <c:v>28</c:v>
                </c:pt>
                <c:pt idx="3">
                  <c:v>10</c:v>
                </c:pt>
                <c:pt idx="4">
                  <c:v>54</c:v>
                </c:pt>
                <c:pt idx="5">
                  <c:v>30.5</c:v>
                </c:pt>
                <c:pt idx="6">
                  <c:v>21.7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4307792"/>
        <c:axId val="544308184"/>
      </c:barChart>
      <c:catAx>
        <c:axId val="54430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308184"/>
        <c:crosses val="autoZero"/>
        <c:auto val="1"/>
        <c:lblAlgn val="ctr"/>
        <c:lblOffset val="100"/>
        <c:noMultiLvlLbl val="0"/>
      </c:catAx>
      <c:valAx>
        <c:axId val="54430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30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Sheet4!$G$1:$H$1</c:f>
              <c:strCache>
                <c:ptCount val="2"/>
                <c:pt idx="0">
                  <c:v>Capex</c:v>
                </c:pt>
                <c:pt idx="1">
                  <c:v>OpEx</c:v>
                </c:pt>
              </c:strCache>
            </c:strRef>
          </c:cat>
          <c:val>
            <c:numRef>
              <c:f>Sheet4!$G$2:$H$2</c:f>
              <c:numCache>
                <c:formatCode>0.00</c:formatCode>
                <c:ptCount val="2"/>
                <c:pt idx="0">
                  <c:v>267.2</c:v>
                </c:pt>
                <c:pt idx="1">
                  <c:v>110.37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C0A3C-37E6-4DB7-8B08-A8B94B7071D4}" type="doc">
      <dgm:prSet loTypeId="urn:microsoft.com/office/officeart/2008/layout/Lin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3FF7CE5-BDDE-4376-B690-5FFCF528ADBA}">
      <dgm:prSet phldrT="[Text]"/>
      <dgm:spPr/>
      <dgm:t>
        <a:bodyPr/>
        <a:lstStyle/>
        <a:p>
          <a:r>
            <a:rPr lang="en-GB" dirty="0" smtClean="0"/>
            <a:t>3.1</a:t>
          </a:r>
          <a:endParaRPr lang="en-GB" dirty="0"/>
        </a:p>
      </dgm:t>
    </dgm:pt>
    <dgm:pt modelId="{39363E9E-B6FF-45A0-B8FD-06442CF80F10}" type="parTrans" cxnId="{04EC324D-D08F-4018-B16C-7F370DDF99CF}">
      <dgm:prSet/>
      <dgm:spPr/>
      <dgm:t>
        <a:bodyPr/>
        <a:lstStyle/>
        <a:p>
          <a:endParaRPr lang="en-GB"/>
        </a:p>
      </dgm:t>
    </dgm:pt>
    <dgm:pt modelId="{95B0C25A-A9AD-45E9-ABC4-0CB36B4CA347}" type="sibTrans" cxnId="{04EC324D-D08F-4018-B16C-7F370DDF99CF}">
      <dgm:prSet/>
      <dgm:spPr/>
      <dgm:t>
        <a:bodyPr/>
        <a:lstStyle/>
        <a:p>
          <a:endParaRPr lang="en-GB"/>
        </a:p>
      </dgm:t>
    </dgm:pt>
    <dgm:pt modelId="{D2F47F4F-2B3D-443A-9809-5911CF19367C}">
      <dgm:prSet phldrT="[Text]"/>
      <dgm:spPr/>
      <dgm:t>
        <a:bodyPr/>
        <a:lstStyle/>
        <a:p>
          <a:r>
            <a:rPr lang="en-GB" dirty="0" smtClean="0"/>
            <a:t>3.2</a:t>
          </a:r>
          <a:endParaRPr lang="en-GB" dirty="0"/>
        </a:p>
      </dgm:t>
    </dgm:pt>
    <dgm:pt modelId="{9D0AF73F-840F-4555-8DE5-9B6653ED8D51}" type="parTrans" cxnId="{83635FE4-450B-4CD0-BE03-1F585285F56F}">
      <dgm:prSet/>
      <dgm:spPr/>
      <dgm:t>
        <a:bodyPr/>
        <a:lstStyle/>
        <a:p>
          <a:endParaRPr lang="en-GB"/>
        </a:p>
      </dgm:t>
    </dgm:pt>
    <dgm:pt modelId="{AE5EBD14-7762-4828-93C5-6409B5CABD12}" type="sibTrans" cxnId="{83635FE4-450B-4CD0-BE03-1F585285F56F}">
      <dgm:prSet/>
      <dgm:spPr/>
      <dgm:t>
        <a:bodyPr/>
        <a:lstStyle/>
        <a:p>
          <a:endParaRPr lang="en-GB"/>
        </a:p>
      </dgm:t>
    </dgm:pt>
    <dgm:pt modelId="{5A4D0456-DA83-494E-849A-07B37EAE1B6A}">
      <dgm:prSet phldrT="[Text]"/>
      <dgm:spPr/>
      <dgm:t>
        <a:bodyPr/>
        <a:lstStyle/>
        <a:p>
          <a:r>
            <a:rPr lang="en-GB" dirty="0" smtClean="0"/>
            <a:t>3.3</a:t>
          </a:r>
          <a:endParaRPr lang="en-GB" dirty="0"/>
        </a:p>
      </dgm:t>
    </dgm:pt>
    <dgm:pt modelId="{09937283-FD30-40FC-938F-D848FACA1CDD}" type="parTrans" cxnId="{D3120504-B4C0-41B3-89FB-A906AC1A014D}">
      <dgm:prSet/>
      <dgm:spPr/>
      <dgm:t>
        <a:bodyPr/>
        <a:lstStyle/>
        <a:p>
          <a:endParaRPr lang="en-GB"/>
        </a:p>
      </dgm:t>
    </dgm:pt>
    <dgm:pt modelId="{71FF7D62-F0C2-47D8-8AE9-24F469148FCF}" type="sibTrans" cxnId="{D3120504-B4C0-41B3-89FB-A906AC1A014D}">
      <dgm:prSet/>
      <dgm:spPr/>
      <dgm:t>
        <a:bodyPr/>
        <a:lstStyle/>
        <a:p>
          <a:endParaRPr lang="en-GB"/>
        </a:p>
      </dgm:t>
    </dgm:pt>
    <dgm:pt modelId="{7ECDC87F-2414-4E5F-87D4-AC83F6DB88BE}">
      <dgm:prSet phldrT="[Text]"/>
      <dgm:spPr/>
      <dgm:t>
        <a:bodyPr/>
        <a:lstStyle/>
        <a:p>
          <a:r>
            <a:rPr lang="en-GB" dirty="0" smtClean="0"/>
            <a:t>3.4</a:t>
          </a:r>
          <a:endParaRPr lang="en-GB" dirty="0"/>
        </a:p>
      </dgm:t>
    </dgm:pt>
    <dgm:pt modelId="{597A21DA-DE5A-4A57-9EAD-8B6B54F7689F}" type="parTrans" cxnId="{01625BD1-2D8C-453A-B78D-4F2ECDDF2BC7}">
      <dgm:prSet/>
      <dgm:spPr/>
      <dgm:t>
        <a:bodyPr/>
        <a:lstStyle/>
        <a:p>
          <a:endParaRPr lang="en-GB"/>
        </a:p>
      </dgm:t>
    </dgm:pt>
    <dgm:pt modelId="{6100C453-CC1A-4A4B-8104-F49A123DE371}" type="sibTrans" cxnId="{01625BD1-2D8C-453A-B78D-4F2ECDDF2BC7}">
      <dgm:prSet/>
      <dgm:spPr/>
      <dgm:t>
        <a:bodyPr/>
        <a:lstStyle/>
        <a:p>
          <a:endParaRPr lang="en-GB"/>
        </a:p>
      </dgm:t>
    </dgm:pt>
    <dgm:pt modelId="{C9DFEAC4-50B3-49D7-AB7C-7641331892CC}">
      <dgm:prSet phldrT="[Text]"/>
      <dgm:spPr/>
      <dgm:t>
        <a:bodyPr/>
        <a:lstStyle/>
        <a:p>
          <a:r>
            <a:rPr lang="en-GB" dirty="0" smtClean="0"/>
            <a:t>3.5</a:t>
          </a:r>
          <a:endParaRPr lang="en-GB" dirty="0"/>
        </a:p>
      </dgm:t>
    </dgm:pt>
    <dgm:pt modelId="{0D312C14-AA9B-4252-A752-C6515946BEDC}" type="parTrans" cxnId="{AB75DA54-C357-4F9D-82EE-1BCD8D0F29EB}">
      <dgm:prSet/>
      <dgm:spPr/>
      <dgm:t>
        <a:bodyPr/>
        <a:lstStyle/>
        <a:p>
          <a:endParaRPr lang="en-GB"/>
        </a:p>
      </dgm:t>
    </dgm:pt>
    <dgm:pt modelId="{37FBE6E1-84CB-48D3-BB80-6D9C5D32E6CE}" type="sibTrans" cxnId="{AB75DA54-C357-4F9D-82EE-1BCD8D0F29EB}">
      <dgm:prSet/>
      <dgm:spPr/>
      <dgm:t>
        <a:bodyPr/>
        <a:lstStyle/>
        <a:p>
          <a:endParaRPr lang="en-GB"/>
        </a:p>
      </dgm:t>
    </dgm:pt>
    <dgm:pt modelId="{E098566D-38AA-451A-ACBA-393818366C90}">
      <dgm:prSet phldrT="[Text]"/>
      <dgm:spPr/>
      <dgm:t>
        <a:bodyPr/>
        <a:lstStyle/>
        <a:p>
          <a:r>
            <a:rPr lang="en-GB" dirty="0" smtClean="0"/>
            <a:t>3.6</a:t>
          </a:r>
          <a:endParaRPr lang="en-GB" dirty="0"/>
        </a:p>
      </dgm:t>
    </dgm:pt>
    <dgm:pt modelId="{543C7357-4A16-4A0A-82B4-EEDF7D5F56A2}" type="parTrans" cxnId="{62B20682-0905-4BDE-9317-B3CDFEDE01D7}">
      <dgm:prSet/>
      <dgm:spPr/>
      <dgm:t>
        <a:bodyPr/>
        <a:lstStyle/>
        <a:p>
          <a:endParaRPr lang="en-GB"/>
        </a:p>
      </dgm:t>
    </dgm:pt>
    <dgm:pt modelId="{F513B60B-E739-40D6-96FE-9BA229F65612}" type="sibTrans" cxnId="{62B20682-0905-4BDE-9317-B3CDFEDE01D7}">
      <dgm:prSet/>
      <dgm:spPr/>
      <dgm:t>
        <a:bodyPr/>
        <a:lstStyle/>
        <a:p>
          <a:endParaRPr lang="en-GB"/>
        </a:p>
      </dgm:t>
    </dgm:pt>
    <dgm:pt modelId="{94D61FE2-E333-4DE9-82E6-1CE1B35E568B}">
      <dgm:prSet phldrT="[Text]"/>
      <dgm:spPr/>
      <dgm:t>
        <a:bodyPr/>
        <a:lstStyle/>
        <a:p>
          <a:r>
            <a:rPr lang="en-GB" dirty="0" smtClean="0"/>
            <a:t>3.7</a:t>
          </a:r>
          <a:endParaRPr lang="en-GB" dirty="0"/>
        </a:p>
      </dgm:t>
    </dgm:pt>
    <dgm:pt modelId="{68C931D8-7E48-49DF-9D32-D0543CDE9B88}" type="parTrans" cxnId="{42EE6A71-B488-44DD-882A-07DE43D24DCA}">
      <dgm:prSet/>
      <dgm:spPr/>
      <dgm:t>
        <a:bodyPr/>
        <a:lstStyle/>
        <a:p>
          <a:endParaRPr lang="en-GB"/>
        </a:p>
      </dgm:t>
    </dgm:pt>
    <dgm:pt modelId="{B6C9DE14-1D90-4E69-87FD-952774801010}" type="sibTrans" cxnId="{42EE6A71-B488-44DD-882A-07DE43D24DCA}">
      <dgm:prSet/>
      <dgm:spPr/>
      <dgm:t>
        <a:bodyPr/>
        <a:lstStyle/>
        <a:p>
          <a:endParaRPr lang="en-GB"/>
        </a:p>
      </dgm:t>
    </dgm:pt>
    <dgm:pt modelId="{6DCAA0B3-2951-4FED-9191-568DA8E1A7BD}">
      <dgm:prSet phldrT="[Text]"/>
      <dgm:spPr/>
      <dgm:t>
        <a:bodyPr/>
        <a:lstStyle/>
        <a:p>
          <a:r>
            <a:rPr lang="en-GB" dirty="0" smtClean="0"/>
            <a:t>3.8</a:t>
          </a:r>
          <a:endParaRPr lang="en-GB" dirty="0"/>
        </a:p>
      </dgm:t>
    </dgm:pt>
    <dgm:pt modelId="{C5DD1EB4-CF40-4E27-BD6A-7F8224AE5FF9}" type="parTrans" cxnId="{1665595E-CCDA-4DB1-9850-5EF5265DF2EA}">
      <dgm:prSet/>
      <dgm:spPr/>
      <dgm:t>
        <a:bodyPr/>
        <a:lstStyle/>
        <a:p>
          <a:endParaRPr lang="en-GB"/>
        </a:p>
      </dgm:t>
    </dgm:pt>
    <dgm:pt modelId="{72A7F098-299D-48DE-BD88-32D8CB0B15CB}" type="sibTrans" cxnId="{1665595E-CCDA-4DB1-9850-5EF5265DF2EA}">
      <dgm:prSet/>
      <dgm:spPr/>
      <dgm:t>
        <a:bodyPr/>
        <a:lstStyle/>
        <a:p>
          <a:endParaRPr lang="en-GB"/>
        </a:p>
      </dgm:t>
    </dgm:pt>
    <dgm:pt modelId="{52F4BA66-64CC-4FA6-AA42-C232E9483597}">
      <dgm:prSet phldrT="[Text]"/>
      <dgm:spPr/>
      <dgm:t>
        <a:bodyPr/>
        <a:lstStyle/>
        <a:p>
          <a:r>
            <a:rPr lang="en-GB" dirty="0" smtClean="0"/>
            <a:t>3.9</a:t>
          </a:r>
          <a:endParaRPr lang="en-GB" dirty="0"/>
        </a:p>
      </dgm:t>
    </dgm:pt>
    <dgm:pt modelId="{E2C3266E-5A3B-409E-AF08-7F54599AE57B}" type="parTrans" cxnId="{9BA722CE-C6C7-4DAA-AD5A-6846AED94D40}">
      <dgm:prSet/>
      <dgm:spPr/>
      <dgm:t>
        <a:bodyPr/>
        <a:lstStyle/>
        <a:p>
          <a:endParaRPr lang="en-GB"/>
        </a:p>
      </dgm:t>
    </dgm:pt>
    <dgm:pt modelId="{7B48DABA-5261-49B5-9DF7-C7444678273A}" type="sibTrans" cxnId="{9BA722CE-C6C7-4DAA-AD5A-6846AED94D40}">
      <dgm:prSet/>
      <dgm:spPr/>
      <dgm:t>
        <a:bodyPr/>
        <a:lstStyle/>
        <a:p>
          <a:endParaRPr lang="en-GB"/>
        </a:p>
      </dgm:t>
    </dgm:pt>
    <dgm:pt modelId="{334B4AAD-1D7C-4CEC-85D2-66515F47FFEA}">
      <dgm:prSet phldrT="[Text]"/>
      <dgm:spPr/>
      <dgm:t>
        <a:bodyPr/>
        <a:lstStyle/>
        <a:p>
          <a:r>
            <a:rPr lang="en-GB" dirty="0" smtClean="0"/>
            <a:t>3.11</a:t>
          </a:r>
          <a:endParaRPr lang="en-GB" dirty="0"/>
        </a:p>
      </dgm:t>
    </dgm:pt>
    <dgm:pt modelId="{3195A5C8-A0EC-4B9A-BFC8-51339D6E969E}" type="parTrans" cxnId="{58BABC08-02C2-4A9C-9409-5540B29C8F69}">
      <dgm:prSet/>
      <dgm:spPr/>
      <dgm:t>
        <a:bodyPr/>
        <a:lstStyle/>
        <a:p>
          <a:endParaRPr lang="en-GB"/>
        </a:p>
      </dgm:t>
    </dgm:pt>
    <dgm:pt modelId="{6E15E7B1-6517-41ED-BB16-574F92F589EC}" type="sibTrans" cxnId="{58BABC08-02C2-4A9C-9409-5540B29C8F69}">
      <dgm:prSet/>
      <dgm:spPr/>
      <dgm:t>
        <a:bodyPr/>
        <a:lstStyle/>
        <a:p>
          <a:endParaRPr lang="en-GB"/>
        </a:p>
      </dgm:t>
    </dgm:pt>
    <dgm:pt modelId="{54CDC0AF-5355-4899-A792-89FC479D3821}">
      <dgm:prSet phldrT="[Text]"/>
      <dgm:spPr/>
      <dgm:t>
        <a:bodyPr/>
        <a:lstStyle/>
        <a:p>
          <a:r>
            <a:rPr lang="en-GB" dirty="0" smtClean="0"/>
            <a:t>Implementation Plan Pan City</a:t>
          </a:r>
          <a:endParaRPr lang="en-GB" dirty="0"/>
        </a:p>
      </dgm:t>
    </dgm:pt>
    <dgm:pt modelId="{9CECCE11-ABF9-4291-AF9B-2E806FE467EF}" type="parTrans" cxnId="{E72C0671-A7C2-4F4B-A998-564BC31433B9}">
      <dgm:prSet/>
      <dgm:spPr/>
      <dgm:t>
        <a:bodyPr/>
        <a:lstStyle/>
        <a:p>
          <a:endParaRPr lang="en-GB"/>
        </a:p>
      </dgm:t>
    </dgm:pt>
    <dgm:pt modelId="{92B11C5B-0049-416A-A43B-6DC29290BBB0}" type="sibTrans" cxnId="{E72C0671-A7C2-4F4B-A998-564BC31433B9}">
      <dgm:prSet/>
      <dgm:spPr/>
      <dgm:t>
        <a:bodyPr/>
        <a:lstStyle/>
        <a:p>
          <a:endParaRPr lang="en-GB"/>
        </a:p>
      </dgm:t>
    </dgm:pt>
    <dgm:pt modelId="{2D32D0E7-B311-4D92-AD36-40DA4491272A}">
      <dgm:prSet phldrT="[Text]"/>
      <dgm:spPr/>
      <dgm:t>
        <a:bodyPr/>
        <a:lstStyle/>
        <a:p>
          <a:r>
            <a:rPr lang="en-GB" dirty="0" smtClean="0"/>
            <a:t>Financial Overview</a:t>
          </a:r>
          <a:endParaRPr lang="en-GB" dirty="0"/>
        </a:p>
      </dgm:t>
    </dgm:pt>
    <dgm:pt modelId="{6177EC83-436F-4DEB-9080-C0282E69E351}" type="parTrans" cxnId="{32B3D303-9DFF-4811-9CD5-DE49FE1B4576}">
      <dgm:prSet/>
      <dgm:spPr/>
      <dgm:t>
        <a:bodyPr/>
        <a:lstStyle/>
        <a:p>
          <a:endParaRPr lang="en-GB"/>
        </a:p>
      </dgm:t>
    </dgm:pt>
    <dgm:pt modelId="{8BF96A70-1A27-4B47-846F-4E4F965EBCBE}" type="sibTrans" cxnId="{32B3D303-9DFF-4811-9CD5-DE49FE1B4576}">
      <dgm:prSet/>
      <dgm:spPr/>
      <dgm:t>
        <a:bodyPr/>
        <a:lstStyle/>
        <a:p>
          <a:endParaRPr lang="en-GB"/>
        </a:p>
      </dgm:t>
    </dgm:pt>
    <dgm:pt modelId="{572E71C0-21E5-42AD-A250-C25864773A04}">
      <dgm:prSet phldrT="[Text]"/>
      <dgm:spPr/>
      <dgm:t>
        <a:bodyPr/>
        <a:lstStyle/>
        <a:p>
          <a:r>
            <a:rPr lang="en-GB" dirty="0" smtClean="0"/>
            <a:t>Pan City Costing</a:t>
          </a:r>
          <a:endParaRPr lang="en-GB" dirty="0"/>
        </a:p>
      </dgm:t>
    </dgm:pt>
    <dgm:pt modelId="{59A38A80-1E2E-4A05-AB0D-6849D06DE97A}" type="parTrans" cxnId="{F51BFAC0-F9F6-44ED-A8C3-C4E6760E0A94}">
      <dgm:prSet/>
      <dgm:spPr/>
      <dgm:t>
        <a:bodyPr/>
        <a:lstStyle/>
        <a:p>
          <a:endParaRPr lang="en-GB"/>
        </a:p>
      </dgm:t>
    </dgm:pt>
    <dgm:pt modelId="{FAC40DC0-7FD1-4D8D-9B15-F6B9754D3248}" type="sibTrans" cxnId="{F51BFAC0-F9F6-44ED-A8C3-C4E6760E0A94}">
      <dgm:prSet/>
      <dgm:spPr/>
      <dgm:t>
        <a:bodyPr/>
        <a:lstStyle/>
        <a:p>
          <a:endParaRPr lang="en-GB"/>
        </a:p>
      </dgm:t>
    </dgm:pt>
    <dgm:pt modelId="{178C2040-0916-4CD1-8163-66C5E46EEA46}">
      <dgm:prSet phldrT="[Text]"/>
      <dgm:spPr/>
      <dgm:t>
        <a:bodyPr/>
        <a:lstStyle/>
        <a:p>
          <a:r>
            <a:rPr lang="en-GB" dirty="0" smtClean="0"/>
            <a:t>City Profile</a:t>
          </a:r>
          <a:endParaRPr lang="en-GB" dirty="0"/>
        </a:p>
      </dgm:t>
    </dgm:pt>
    <dgm:pt modelId="{AB38DE66-F6C6-45EB-B21E-18D93D014A6C}" type="parTrans" cxnId="{AF060E34-D720-4D06-863F-C494A6AA61EA}">
      <dgm:prSet/>
      <dgm:spPr/>
      <dgm:t>
        <a:bodyPr/>
        <a:lstStyle/>
        <a:p>
          <a:endParaRPr lang="en-GB"/>
        </a:p>
      </dgm:t>
    </dgm:pt>
    <dgm:pt modelId="{35715CE6-98C8-408C-9882-4DC636EF5DAF}" type="sibTrans" cxnId="{AF060E34-D720-4D06-863F-C494A6AA61EA}">
      <dgm:prSet/>
      <dgm:spPr/>
      <dgm:t>
        <a:bodyPr/>
        <a:lstStyle/>
        <a:p>
          <a:endParaRPr lang="en-GB"/>
        </a:p>
      </dgm:t>
    </dgm:pt>
    <dgm:pt modelId="{26F6B88E-4B87-4AC7-9866-EDD7B5449DFA}">
      <dgm:prSet phldrT="[Text]"/>
      <dgm:spPr/>
      <dgm:t>
        <a:bodyPr/>
        <a:lstStyle/>
        <a:p>
          <a:r>
            <a:rPr lang="en-GB" smtClean="0"/>
            <a:t>Citizen </a:t>
          </a:r>
          <a:r>
            <a:rPr lang="en-GB" dirty="0" smtClean="0"/>
            <a:t>Engagement</a:t>
          </a:r>
          <a:endParaRPr lang="en-GB" dirty="0"/>
        </a:p>
      </dgm:t>
    </dgm:pt>
    <dgm:pt modelId="{BCE30DFE-23B5-4D62-8680-857474F55381}" type="parTrans" cxnId="{B998914A-B5B3-4BBD-9A0D-1860BB887568}">
      <dgm:prSet/>
      <dgm:spPr/>
      <dgm:t>
        <a:bodyPr/>
        <a:lstStyle/>
        <a:p>
          <a:endParaRPr lang="en-GB"/>
        </a:p>
      </dgm:t>
    </dgm:pt>
    <dgm:pt modelId="{05B56532-3E1A-46FC-A7B4-ED5FD5E665EF}" type="sibTrans" cxnId="{B998914A-B5B3-4BBD-9A0D-1860BB887568}">
      <dgm:prSet/>
      <dgm:spPr/>
      <dgm:t>
        <a:bodyPr/>
        <a:lstStyle/>
        <a:p>
          <a:endParaRPr lang="en-GB"/>
        </a:p>
      </dgm:t>
    </dgm:pt>
    <dgm:pt modelId="{CF5C9DD9-7649-4A4B-B8AB-FADDE3D45AAD}">
      <dgm:prSet phldrT="[Text]"/>
      <dgm:spPr/>
      <dgm:t>
        <a:bodyPr/>
        <a:lstStyle/>
        <a:p>
          <a:r>
            <a:rPr lang="en-GB" smtClean="0"/>
            <a:t>Vision </a:t>
          </a:r>
          <a:r>
            <a:rPr lang="en-GB" dirty="0" smtClean="0"/>
            <a:t>and Goals</a:t>
          </a:r>
          <a:endParaRPr lang="en-GB" dirty="0"/>
        </a:p>
      </dgm:t>
    </dgm:pt>
    <dgm:pt modelId="{46FBBA4F-756C-4932-94FC-AAA671819BE4}" type="parTrans" cxnId="{780B8B93-351C-41D5-8A87-642B664C94B6}">
      <dgm:prSet/>
      <dgm:spPr/>
      <dgm:t>
        <a:bodyPr/>
        <a:lstStyle/>
        <a:p>
          <a:endParaRPr lang="en-GB"/>
        </a:p>
      </dgm:t>
    </dgm:pt>
    <dgm:pt modelId="{D829D3D7-78D3-4DB6-BDD1-40F9E7D6E7F6}" type="sibTrans" cxnId="{780B8B93-351C-41D5-8A87-642B664C94B6}">
      <dgm:prSet/>
      <dgm:spPr/>
      <dgm:t>
        <a:bodyPr/>
        <a:lstStyle/>
        <a:p>
          <a:endParaRPr lang="en-GB"/>
        </a:p>
      </dgm:t>
    </dgm:pt>
    <dgm:pt modelId="{E770F551-D1F6-4AD4-8F19-30C4DE50CE01}">
      <dgm:prSet phldrT="[Text]"/>
      <dgm:spPr/>
      <dgm:t>
        <a:bodyPr/>
        <a:lstStyle/>
        <a:p>
          <a:r>
            <a:rPr lang="en-GB" smtClean="0"/>
            <a:t>ABD </a:t>
          </a:r>
          <a:r>
            <a:rPr lang="en-GB" dirty="0" smtClean="0"/>
            <a:t>Overview</a:t>
          </a:r>
          <a:endParaRPr lang="en-GB" dirty="0"/>
        </a:p>
      </dgm:t>
    </dgm:pt>
    <dgm:pt modelId="{1EB50B03-6036-4E07-AA80-30DC74EBF155}" type="parTrans" cxnId="{7883544F-CFDF-4A7C-B5B9-7399949943A4}">
      <dgm:prSet/>
      <dgm:spPr/>
      <dgm:t>
        <a:bodyPr/>
        <a:lstStyle/>
        <a:p>
          <a:endParaRPr lang="en-GB"/>
        </a:p>
      </dgm:t>
    </dgm:pt>
    <dgm:pt modelId="{84974990-9D8D-42A2-927B-58AFEBD42222}" type="sibTrans" cxnId="{7883544F-CFDF-4A7C-B5B9-7399949943A4}">
      <dgm:prSet/>
      <dgm:spPr/>
      <dgm:t>
        <a:bodyPr/>
        <a:lstStyle/>
        <a:p>
          <a:endParaRPr lang="en-GB"/>
        </a:p>
      </dgm:t>
    </dgm:pt>
    <dgm:pt modelId="{1932C9B5-6AC9-467D-89F9-9E00F64EDDFF}">
      <dgm:prSet phldrT="[Text]"/>
      <dgm:spPr/>
      <dgm:t>
        <a:bodyPr/>
        <a:lstStyle/>
        <a:p>
          <a:r>
            <a:rPr lang="en-GB" smtClean="0"/>
            <a:t>Pan </a:t>
          </a:r>
          <a:r>
            <a:rPr lang="en-GB" dirty="0" smtClean="0"/>
            <a:t>City Overview</a:t>
          </a:r>
          <a:endParaRPr lang="en-GB" dirty="0"/>
        </a:p>
      </dgm:t>
    </dgm:pt>
    <dgm:pt modelId="{A4457DDA-F865-40D0-9E5F-DA2AC607DC47}" type="parTrans" cxnId="{FD42C0D1-59C4-4DAA-A620-8BC576B53064}">
      <dgm:prSet/>
      <dgm:spPr/>
      <dgm:t>
        <a:bodyPr/>
        <a:lstStyle/>
        <a:p>
          <a:endParaRPr lang="en-GB"/>
        </a:p>
      </dgm:t>
    </dgm:pt>
    <dgm:pt modelId="{D938E405-5F04-4E70-8CE1-4492770824B2}" type="sibTrans" cxnId="{FD42C0D1-59C4-4DAA-A620-8BC576B53064}">
      <dgm:prSet/>
      <dgm:spPr/>
      <dgm:t>
        <a:bodyPr/>
        <a:lstStyle/>
        <a:p>
          <a:endParaRPr lang="en-GB"/>
        </a:p>
      </dgm:t>
    </dgm:pt>
    <dgm:pt modelId="{03D0559A-E896-411D-A4A0-6151FFA26CC0}">
      <dgm:prSet phldrT="[Text]"/>
      <dgm:spPr/>
      <dgm:t>
        <a:bodyPr/>
        <a:lstStyle/>
        <a:p>
          <a:r>
            <a:rPr lang="en-GB" smtClean="0"/>
            <a:t>Stakeholder </a:t>
          </a:r>
          <a:r>
            <a:rPr lang="en-GB" dirty="0" smtClean="0"/>
            <a:t>Roles</a:t>
          </a:r>
          <a:endParaRPr lang="en-GB" dirty="0"/>
        </a:p>
      </dgm:t>
    </dgm:pt>
    <dgm:pt modelId="{9699CD4B-B7CA-44A3-9D60-078A9076E656}" type="parTrans" cxnId="{AAD832BD-3CED-42CE-9FE2-19AA864F95FA}">
      <dgm:prSet/>
      <dgm:spPr/>
      <dgm:t>
        <a:bodyPr/>
        <a:lstStyle/>
        <a:p>
          <a:endParaRPr lang="en-GB"/>
        </a:p>
      </dgm:t>
    </dgm:pt>
    <dgm:pt modelId="{C2509BD5-3EAC-4BA1-9653-7EB9513953DF}" type="sibTrans" cxnId="{AAD832BD-3CED-42CE-9FE2-19AA864F95FA}">
      <dgm:prSet/>
      <dgm:spPr/>
      <dgm:t>
        <a:bodyPr/>
        <a:lstStyle/>
        <a:p>
          <a:endParaRPr lang="en-GB"/>
        </a:p>
      </dgm:t>
    </dgm:pt>
    <dgm:pt modelId="{F2BF172D-E551-4DC2-A932-5E88B65A9EB8}">
      <dgm:prSet phldrT="[Text]"/>
      <dgm:spPr/>
      <dgm:t>
        <a:bodyPr/>
        <a:lstStyle/>
        <a:p>
          <a:r>
            <a:rPr lang="en-GB" smtClean="0"/>
            <a:t>Implementation </a:t>
          </a:r>
          <a:r>
            <a:rPr lang="en-GB" dirty="0" smtClean="0"/>
            <a:t>Plan ABD</a:t>
          </a:r>
          <a:endParaRPr lang="en-GB" dirty="0"/>
        </a:p>
      </dgm:t>
    </dgm:pt>
    <dgm:pt modelId="{CB843405-3188-41C6-9FFC-9B1FC02A448B}" type="parTrans" cxnId="{197E2656-1FFB-429A-BA9C-EA9D3A4BB4CE}">
      <dgm:prSet/>
      <dgm:spPr/>
      <dgm:t>
        <a:bodyPr/>
        <a:lstStyle/>
        <a:p>
          <a:endParaRPr lang="en-GB"/>
        </a:p>
      </dgm:t>
    </dgm:pt>
    <dgm:pt modelId="{229D4845-8E9A-4D53-A8EC-2CB17D14E003}" type="sibTrans" cxnId="{197E2656-1FFB-429A-BA9C-EA9D3A4BB4CE}">
      <dgm:prSet/>
      <dgm:spPr/>
      <dgm:t>
        <a:bodyPr/>
        <a:lstStyle/>
        <a:p>
          <a:endParaRPr lang="en-GB"/>
        </a:p>
      </dgm:t>
    </dgm:pt>
    <dgm:pt modelId="{BB9A926B-3133-4B6A-8E7D-7F58E7855A79}">
      <dgm:prSet phldrT="[Text]"/>
      <dgm:spPr/>
      <dgm:t>
        <a:bodyPr/>
        <a:lstStyle/>
        <a:p>
          <a:r>
            <a:rPr lang="en-GB" dirty="0" smtClean="0"/>
            <a:t>3.10</a:t>
          </a:r>
          <a:endParaRPr lang="en-GB" dirty="0"/>
        </a:p>
      </dgm:t>
    </dgm:pt>
    <dgm:pt modelId="{762F22CF-D194-4C49-9BD1-003E3A09DEC4}" type="parTrans" cxnId="{63AB32C6-F746-40BB-B58B-1EBCBE09C475}">
      <dgm:prSet/>
      <dgm:spPr/>
      <dgm:t>
        <a:bodyPr/>
        <a:lstStyle/>
        <a:p>
          <a:endParaRPr lang="en-GB"/>
        </a:p>
      </dgm:t>
    </dgm:pt>
    <dgm:pt modelId="{B26D947E-D63E-48C9-AC7B-D10741EE0B34}" type="sibTrans" cxnId="{63AB32C6-F746-40BB-B58B-1EBCBE09C475}">
      <dgm:prSet/>
      <dgm:spPr/>
      <dgm:t>
        <a:bodyPr/>
        <a:lstStyle/>
        <a:p>
          <a:endParaRPr lang="en-GB"/>
        </a:p>
      </dgm:t>
    </dgm:pt>
    <dgm:pt modelId="{D218EA29-886D-44DD-9647-D1C6D51F0A59}">
      <dgm:prSet phldrT="[Text]"/>
      <dgm:spPr/>
      <dgm:t>
        <a:bodyPr/>
        <a:lstStyle/>
        <a:p>
          <a:r>
            <a:rPr lang="en-GB" dirty="0" smtClean="0"/>
            <a:t>ABD Costing</a:t>
          </a:r>
          <a:endParaRPr lang="en-GB" dirty="0"/>
        </a:p>
      </dgm:t>
    </dgm:pt>
    <dgm:pt modelId="{D140C41A-1DE8-401C-96F6-BDDFA3F0945F}" type="parTrans" cxnId="{DF8FC1AC-F89E-4915-87A2-1A48AE67DC50}">
      <dgm:prSet/>
      <dgm:spPr/>
      <dgm:t>
        <a:bodyPr/>
        <a:lstStyle/>
        <a:p>
          <a:endParaRPr lang="en-GB"/>
        </a:p>
      </dgm:t>
    </dgm:pt>
    <dgm:pt modelId="{E033E3B4-DA4E-4A1A-A607-99B34A9FFAD2}" type="sibTrans" cxnId="{DF8FC1AC-F89E-4915-87A2-1A48AE67DC50}">
      <dgm:prSet/>
      <dgm:spPr/>
      <dgm:t>
        <a:bodyPr/>
        <a:lstStyle/>
        <a:p>
          <a:endParaRPr lang="en-GB"/>
        </a:p>
      </dgm:t>
    </dgm:pt>
    <dgm:pt modelId="{EFF62E3C-C777-4AFA-9250-3729BC49DBA2}" type="pres">
      <dgm:prSet presAssocID="{B83C0A3C-37E6-4DB7-8B08-A8B94B7071D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BAA504BF-1359-4CD1-AC95-ED1322C265AF}" type="pres">
      <dgm:prSet presAssocID="{B3FF7CE5-BDDE-4376-B690-5FFCF528ADBA}" presName="thickLine" presStyleLbl="alignNode1" presStyleIdx="0" presStyleCnt="11"/>
      <dgm:spPr/>
    </dgm:pt>
    <dgm:pt modelId="{578EC432-C219-40AB-986A-77183832EB9F}" type="pres">
      <dgm:prSet presAssocID="{B3FF7CE5-BDDE-4376-B690-5FFCF528ADBA}" presName="horz1" presStyleCnt="0"/>
      <dgm:spPr/>
    </dgm:pt>
    <dgm:pt modelId="{39BE86EF-17E5-43AB-84A0-72FD7E79F4EF}" type="pres">
      <dgm:prSet presAssocID="{B3FF7CE5-BDDE-4376-B690-5FFCF528ADBA}" presName="tx1" presStyleLbl="revTx" presStyleIdx="0" presStyleCnt="22"/>
      <dgm:spPr/>
      <dgm:t>
        <a:bodyPr/>
        <a:lstStyle/>
        <a:p>
          <a:endParaRPr lang="en-GB"/>
        </a:p>
      </dgm:t>
    </dgm:pt>
    <dgm:pt modelId="{F9708357-3B02-49F5-8472-C3D2B1E8DE4D}" type="pres">
      <dgm:prSet presAssocID="{B3FF7CE5-BDDE-4376-B690-5FFCF528ADBA}" presName="vert1" presStyleCnt="0"/>
      <dgm:spPr/>
    </dgm:pt>
    <dgm:pt modelId="{B3A1F562-428F-4D2E-94B2-C7DE18EEFB0F}" type="pres">
      <dgm:prSet presAssocID="{178C2040-0916-4CD1-8163-66C5E46EEA46}" presName="vertSpace2a" presStyleCnt="0"/>
      <dgm:spPr/>
    </dgm:pt>
    <dgm:pt modelId="{FF4D69FB-42D4-4B82-AC35-94A4705EBE8C}" type="pres">
      <dgm:prSet presAssocID="{178C2040-0916-4CD1-8163-66C5E46EEA46}" presName="horz2" presStyleCnt="0"/>
      <dgm:spPr/>
    </dgm:pt>
    <dgm:pt modelId="{40A927CC-46D1-44F8-AFFD-ED7E02605457}" type="pres">
      <dgm:prSet presAssocID="{178C2040-0916-4CD1-8163-66C5E46EEA46}" presName="horzSpace2" presStyleCnt="0"/>
      <dgm:spPr/>
    </dgm:pt>
    <dgm:pt modelId="{CBA94E0C-A466-4EC7-9C31-74471A196DF6}" type="pres">
      <dgm:prSet presAssocID="{178C2040-0916-4CD1-8163-66C5E46EEA46}" presName="tx2" presStyleLbl="revTx" presStyleIdx="1" presStyleCnt="22"/>
      <dgm:spPr/>
      <dgm:t>
        <a:bodyPr/>
        <a:lstStyle/>
        <a:p>
          <a:endParaRPr lang="en-GB"/>
        </a:p>
      </dgm:t>
    </dgm:pt>
    <dgm:pt modelId="{B8267409-C73D-4D70-8D7C-DEC104B9CA0E}" type="pres">
      <dgm:prSet presAssocID="{178C2040-0916-4CD1-8163-66C5E46EEA46}" presName="vert2" presStyleCnt="0"/>
      <dgm:spPr/>
    </dgm:pt>
    <dgm:pt modelId="{B372C513-9C1E-4926-882D-B975113812DA}" type="pres">
      <dgm:prSet presAssocID="{178C2040-0916-4CD1-8163-66C5E46EEA46}" presName="thinLine2b" presStyleLbl="callout" presStyleIdx="0" presStyleCnt="11"/>
      <dgm:spPr/>
    </dgm:pt>
    <dgm:pt modelId="{82A45791-71A4-4B31-94B3-B003463522D1}" type="pres">
      <dgm:prSet presAssocID="{178C2040-0916-4CD1-8163-66C5E46EEA46}" presName="vertSpace2b" presStyleCnt="0"/>
      <dgm:spPr/>
    </dgm:pt>
    <dgm:pt modelId="{331E04C9-E74A-44EB-8A05-9A276E16D9AE}" type="pres">
      <dgm:prSet presAssocID="{D2F47F4F-2B3D-443A-9809-5911CF19367C}" presName="thickLine" presStyleLbl="alignNode1" presStyleIdx="1" presStyleCnt="11"/>
      <dgm:spPr/>
    </dgm:pt>
    <dgm:pt modelId="{D79A3A69-7769-4F14-BC13-70DCB7437B8D}" type="pres">
      <dgm:prSet presAssocID="{D2F47F4F-2B3D-443A-9809-5911CF19367C}" presName="horz1" presStyleCnt="0"/>
      <dgm:spPr/>
    </dgm:pt>
    <dgm:pt modelId="{ECA70442-6A7D-4F7C-A8D3-36765B808D41}" type="pres">
      <dgm:prSet presAssocID="{D2F47F4F-2B3D-443A-9809-5911CF19367C}" presName="tx1" presStyleLbl="revTx" presStyleIdx="2" presStyleCnt="22"/>
      <dgm:spPr/>
      <dgm:t>
        <a:bodyPr/>
        <a:lstStyle/>
        <a:p>
          <a:endParaRPr lang="en-GB"/>
        </a:p>
      </dgm:t>
    </dgm:pt>
    <dgm:pt modelId="{FFC6B9D0-0918-4056-9235-A1134F335B88}" type="pres">
      <dgm:prSet presAssocID="{D2F47F4F-2B3D-443A-9809-5911CF19367C}" presName="vert1" presStyleCnt="0"/>
      <dgm:spPr/>
    </dgm:pt>
    <dgm:pt modelId="{6D0EE576-1419-494E-8568-DEE73F52AD25}" type="pres">
      <dgm:prSet presAssocID="{26F6B88E-4B87-4AC7-9866-EDD7B5449DFA}" presName="vertSpace2a" presStyleCnt="0"/>
      <dgm:spPr/>
    </dgm:pt>
    <dgm:pt modelId="{B7B4AE0A-22DD-4231-93D8-2A6989183306}" type="pres">
      <dgm:prSet presAssocID="{26F6B88E-4B87-4AC7-9866-EDD7B5449DFA}" presName="horz2" presStyleCnt="0"/>
      <dgm:spPr/>
    </dgm:pt>
    <dgm:pt modelId="{EF3FD513-884B-4588-B673-8461282FA3E7}" type="pres">
      <dgm:prSet presAssocID="{26F6B88E-4B87-4AC7-9866-EDD7B5449DFA}" presName="horzSpace2" presStyleCnt="0"/>
      <dgm:spPr/>
    </dgm:pt>
    <dgm:pt modelId="{C87DC693-F6DA-46C9-9BDD-979EB5AFBEFF}" type="pres">
      <dgm:prSet presAssocID="{26F6B88E-4B87-4AC7-9866-EDD7B5449DFA}" presName="tx2" presStyleLbl="revTx" presStyleIdx="3" presStyleCnt="22"/>
      <dgm:spPr/>
      <dgm:t>
        <a:bodyPr/>
        <a:lstStyle/>
        <a:p>
          <a:endParaRPr lang="en-GB"/>
        </a:p>
      </dgm:t>
    </dgm:pt>
    <dgm:pt modelId="{52778EFF-8607-4049-A4FD-CCAF1C54A5BF}" type="pres">
      <dgm:prSet presAssocID="{26F6B88E-4B87-4AC7-9866-EDD7B5449DFA}" presName="vert2" presStyleCnt="0"/>
      <dgm:spPr/>
    </dgm:pt>
    <dgm:pt modelId="{B027F01F-47E6-4166-BC99-E3967882D02D}" type="pres">
      <dgm:prSet presAssocID="{26F6B88E-4B87-4AC7-9866-EDD7B5449DFA}" presName="thinLine2b" presStyleLbl="callout" presStyleIdx="1" presStyleCnt="11"/>
      <dgm:spPr/>
    </dgm:pt>
    <dgm:pt modelId="{45B9D321-161C-46CB-ABD7-02ED960CAB98}" type="pres">
      <dgm:prSet presAssocID="{26F6B88E-4B87-4AC7-9866-EDD7B5449DFA}" presName="vertSpace2b" presStyleCnt="0"/>
      <dgm:spPr/>
    </dgm:pt>
    <dgm:pt modelId="{662F7E6F-9EF9-4F5D-96F2-F869629FA84D}" type="pres">
      <dgm:prSet presAssocID="{5A4D0456-DA83-494E-849A-07B37EAE1B6A}" presName="thickLine" presStyleLbl="alignNode1" presStyleIdx="2" presStyleCnt="11"/>
      <dgm:spPr/>
    </dgm:pt>
    <dgm:pt modelId="{1137FE92-CAB7-4D2F-A0CB-7B807A5495DF}" type="pres">
      <dgm:prSet presAssocID="{5A4D0456-DA83-494E-849A-07B37EAE1B6A}" presName="horz1" presStyleCnt="0"/>
      <dgm:spPr/>
    </dgm:pt>
    <dgm:pt modelId="{F525B24C-568C-4EF8-97C3-27EC2A004CCE}" type="pres">
      <dgm:prSet presAssocID="{5A4D0456-DA83-494E-849A-07B37EAE1B6A}" presName="tx1" presStyleLbl="revTx" presStyleIdx="4" presStyleCnt="22"/>
      <dgm:spPr/>
      <dgm:t>
        <a:bodyPr/>
        <a:lstStyle/>
        <a:p>
          <a:endParaRPr lang="en-GB"/>
        </a:p>
      </dgm:t>
    </dgm:pt>
    <dgm:pt modelId="{0C2A63F1-724D-425C-A23E-B4F294117EEE}" type="pres">
      <dgm:prSet presAssocID="{5A4D0456-DA83-494E-849A-07B37EAE1B6A}" presName="vert1" presStyleCnt="0"/>
      <dgm:spPr/>
    </dgm:pt>
    <dgm:pt modelId="{B38FB60A-31B6-4C28-BCD3-2FA0550DA81B}" type="pres">
      <dgm:prSet presAssocID="{CF5C9DD9-7649-4A4B-B8AB-FADDE3D45AAD}" presName="vertSpace2a" presStyleCnt="0"/>
      <dgm:spPr/>
    </dgm:pt>
    <dgm:pt modelId="{E95DFA15-9221-4942-8783-DE66E3E1CFDE}" type="pres">
      <dgm:prSet presAssocID="{CF5C9DD9-7649-4A4B-B8AB-FADDE3D45AAD}" presName="horz2" presStyleCnt="0"/>
      <dgm:spPr/>
    </dgm:pt>
    <dgm:pt modelId="{757D0522-7478-4F43-8CAD-AF19F3BD6A4D}" type="pres">
      <dgm:prSet presAssocID="{CF5C9DD9-7649-4A4B-B8AB-FADDE3D45AAD}" presName="horzSpace2" presStyleCnt="0"/>
      <dgm:spPr/>
    </dgm:pt>
    <dgm:pt modelId="{C2FBFDEB-BD66-496B-B37D-FB634F423A1E}" type="pres">
      <dgm:prSet presAssocID="{CF5C9DD9-7649-4A4B-B8AB-FADDE3D45AAD}" presName="tx2" presStyleLbl="revTx" presStyleIdx="5" presStyleCnt="22"/>
      <dgm:spPr/>
      <dgm:t>
        <a:bodyPr/>
        <a:lstStyle/>
        <a:p>
          <a:endParaRPr lang="en-GB"/>
        </a:p>
      </dgm:t>
    </dgm:pt>
    <dgm:pt modelId="{06348B1E-D75E-4366-A022-096781E08152}" type="pres">
      <dgm:prSet presAssocID="{CF5C9DD9-7649-4A4B-B8AB-FADDE3D45AAD}" presName="vert2" presStyleCnt="0"/>
      <dgm:spPr/>
    </dgm:pt>
    <dgm:pt modelId="{3790990A-CAD7-4BE6-B62D-5D32C4915D74}" type="pres">
      <dgm:prSet presAssocID="{CF5C9DD9-7649-4A4B-B8AB-FADDE3D45AAD}" presName="thinLine2b" presStyleLbl="callout" presStyleIdx="2" presStyleCnt="11"/>
      <dgm:spPr/>
    </dgm:pt>
    <dgm:pt modelId="{1AFF2C91-A681-4664-922C-CB52BB42A080}" type="pres">
      <dgm:prSet presAssocID="{CF5C9DD9-7649-4A4B-B8AB-FADDE3D45AAD}" presName="vertSpace2b" presStyleCnt="0"/>
      <dgm:spPr/>
    </dgm:pt>
    <dgm:pt modelId="{4B61E85F-94D5-46C6-8359-9B1ADF62E090}" type="pres">
      <dgm:prSet presAssocID="{7ECDC87F-2414-4E5F-87D4-AC83F6DB88BE}" presName="thickLine" presStyleLbl="alignNode1" presStyleIdx="3" presStyleCnt="11"/>
      <dgm:spPr/>
    </dgm:pt>
    <dgm:pt modelId="{331EACDA-9EB2-4771-AD2D-89C37D11B053}" type="pres">
      <dgm:prSet presAssocID="{7ECDC87F-2414-4E5F-87D4-AC83F6DB88BE}" presName="horz1" presStyleCnt="0"/>
      <dgm:spPr/>
    </dgm:pt>
    <dgm:pt modelId="{5D26E6EC-D12A-4812-B817-71EDAA4AA1C1}" type="pres">
      <dgm:prSet presAssocID="{7ECDC87F-2414-4E5F-87D4-AC83F6DB88BE}" presName="tx1" presStyleLbl="revTx" presStyleIdx="6" presStyleCnt="22"/>
      <dgm:spPr/>
      <dgm:t>
        <a:bodyPr/>
        <a:lstStyle/>
        <a:p>
          <a:endParaRPr lang="en-GB"/>
        </a:p>
      </dgm:t>
    </dgm:pt>
    <dgm:pt modelId="{75C4F40F-DF67-4E65-A264-706ADBBD0660}" type="pres">
      <dgm:prSet presAssocID="{7ECDC87F-2414-4E5F-87D4-AC83F6DB88BE}" presName="vert1" presStyleCnt="0"/>
      <dgm:spPr/>
    </dgm:pt>
    <dgm:pt modelId="{ED9A9CB5-94D3-464E-A7AE-5D0F8719D98F}" type="pres">
      <dgm:prSet presAssocID="{E770F551-D1F6-4AD4-8F19-30C4DE50CE01}" presName="vertSpace2a" presStyleCnt="0"/>
      <dgm:spPr/>
    </dgm:pt>
    <dgm:pt modelId="{129E7473-38C1-4A35-BD05-273756EB730B}" type="pres">
      <dgm:prSet presAssocID="{E770F551-D1F6-4AD4-8F19-30C4DE50CE01}" presName="horz2" presStyleCnt="0"/>
      <dgm:spPr/>
    </dgm:pt>
    <dgm:pt modelId="{CE09E4BB-35F5-4AB7-96E3-839E50350E8C}" type="pres">
      <dgm:prSet presAssocID="{E770F551-D1F6-4AD4-8F19-30C4DE50CE01}" presName="horzSpace2" presStyleCnt="0"/>
      <dgm:spPr/>
    </dgm:pt>
    <dgm:pt modelId="{538CB30B-7D6C-492C-BFAC-84A99DEE6DAE}" type="pres">
      <dgm:prSet presAssocID="{E770F551-D1F6-4AD4-8F19-30C4DE50CE01}" presName="tx2" presStyleLbl="revTx" presStyleIdx="7" presStyleCnt="22"/>
      <dgm:spPr/>
      <dgm:t>
        <a:bodyPr/>
        <a:lstStyle/>
        <a:p>
          <a:endParaRPr lang="en-GB"/>
        </a:p>
      </dgm:t>
    </dgm:pt>
    <dgm:pt modelId="{B71D7FED-1EB0-44D1-94CA-80C5860BD8AF}" type="pres">
      <dgm:prSet presAssocID="{E770F551-D1F6-4AD4-8F19-30C4DE50CE01}" presName="vert2" presStyleCnt="0"/>
      <dgm:spPr/>
    </dgm:pt>
    <dgm:pt modelId="{945D3E2D-D06D-4824-BA7F-0EBFB6829AE5}" type="pres">
      <dgm:prSet presAssocID="{E770F551-D1F6-4AD4-8F19-30C4DE50CE01}" presName="thinLine2b" presStyleLbl="callout" presStyleIdx="3" presStyleCnt="11"/>
      <dgm:spPr/>
    </dgm:pt>
    <dgm:pt modelId="{29421A97-137B-4F2A-A901-003EB77C929C}" type="pres">
      <dgm:prSet presAssocID="{E770F551-D1F6-4AD4-8F19-30C4DE50CE01}" presName="vertSpace2b" presStyleCnt="0"/>
      <dgm:spPr/>
    </dgm:pt>
    <dgm:pt modelId="{71D2638F-C6C1-43C5-8BCF-3D61C417CB77}" type="pres">
      <dgm:prSet presAssocID="{C9DFEAC4-50B3-49D7-AB7C-7641331892CC}" presName="thickLine" presStyleLbl="alignNode1" presStyleIdx="4" presStyleCnt="11"/>
      <dgm:spPr/>
    </dgm:pt>
    <dgm:pt modelId="{AF87D481-8C95-4545-8149-7E4E2E814458}" type="pres">
      <dgm:prSet presAssocID="{C9DFEAC4-50B3-49D7-AB7C-7641331892CC}" presName="horz1" presStyleCnt="0"/>
      <dgm:spPr/>
    </dgm:pt>
    <dgm:pt modelId="{2A4DB89E-CC5B-44C1-8F9B-24916E8F5DA6}" type="pres">
      <dgm:prSet presAssocID="{C9DFEAC4-50B3-49D7-AB7C-7641331892CC}" presName="tx1" presStyleLbl="revTx" presStyleIdx="8" presStyleCnt="22"/>
      <dgm:spPr/>
      <dgm:t>
        <a:bodyPr/>
        <a:lstStyle/>
        <a:p>
          <a:endParaRPr lang="en-GB"/>
        </a:p>
      </dgm:t>
    </dgm:pt>
    <dgm:pt modelId="{AF604962-0310-45C8-B478-7A64E87E5969}" type="pres">
      <dgm:prSet presAssocID="{C9DFEAC4-50B3-49D7-AB7C-7641331892CC}" presName="vert1" presStyleCnt="0"/>
      <dgm:spPr/>
    </dgm:pt>
    <dgm:pt modelId="{9397BD35-5FBC-40F2-91F4-40322CCAF039}" type="pres">
      <dgm:prSet presAssocID="{1932C9B5-6AC9-467D-89F9-9E00F64EDDFF}" presName="vertSpace2a" presStyleCnt="0"/>
      <dgm:spPr/>
    </dgm:pt>
    <dgm:pt modelId="{D168EA6A-220F-4D30-B92E-BB104CDDFF55}" type="pres">
      <dgm:prSet presAssocID="{1932C9B5-6AC9-467D-89F9-9E00F64EDDFF}" presName="horz2" presStyleCnt="0"/>
      <dgm:spPr/>
    </dgm:pt>
    <dgm:pt modelId="{37725BF3-809A-40DF-8BAA-0D151871EB5E}" type="pres">
      <dgm:prSet presAssocID="{1932C9B5-6AC9-467D-89F9-9E00F64EDDFF}" presName="horzSpace2" presStyleCnt="0"/>
      <dgm:spPr/>
    </dgm:pt>
    <dgm:pt modelId="{70460C3B-FF2A-4AF1-8FA9-8C04C52BDBC5}" type="pres">
      <dgm:prSet presAssocID="{1932C9B5-6AC9-467D-89F9-9E00F64EDDFF}" presName="tx2" presStyleLbl="revTx" presStyleIdx="9" presStyleCnt="22"/>
      <dgm:spPr/>
      <dgm:t>
        <a:bodyPr/>
        <a:lstStyle/>
        <a:p>
          <a:endParaRPr lang="en-GB"/>
        </a:p>
      </dgm:t>
    </dgm:pt>
    <dgm:pt modelId="{37FD8A2A-FEAA-4FA4-A6A0-6486DDBF41A7}" type="pres">
      <dgm:prSet presAssocID="{1932C9B5-6AC9-467D-89F9-9E00F64EDDFF}" presName="vert2" presStyleCnt="0"/>
      <dgm:spPr/>
    </dgm:pt>
    <dgm:pt modelId="{DC3B1FB0-CB36-4C74-B71E-6E2EB004878A}" type="pres">
      <dgm:prSet presAssocID="{1932C9B5-6AC9-467D-89F9-9E00F64EDDFF}" presName="thinLine2b" presStyleLbl="callout" presStyleIdx="4" presStyleCnt="11"/>
      <dgm:spPr/>
    </dgm:pt>
    <dgm:pt modelId="{B7E7AE9E-8F0C-4FD9-A363-C783CFF19D94}" type="pres">
      <dgm:prSet presAssocID="{1932C9B5-6AC9-467D-89F9-9E00F64EDDFF}" presName="vertSpace2b" presStyleCnt="0"/>
      <dgm:spPr/>
    </dgm:pt>
    <dgm:pt modelId="{7E6FDB3E-A285-4C6B-B5BF-BE5B30482A57}" type="pres">
      <dgm:prSet presAssocID="{E098566D-38AA-451A-ACBA-393818366C90}" presName="thickLine" presStyleLbl="alignNode1" presStyleIdx="5" presStyleCnt="11"/>
      <dgm:spPr/>
    </dgm:pt>
    <dgm:pt modelId="{BC2B818D-8CDA-46C1-95E2-327493C3C0EF}" type="pres">
      <dgm:prSet presAssocID="{E098566D-38AA-451A-ACBA-393818366C90}" presName="horz1" presStyleCnt="0"/>
      <dgm:spPr/>
    </dgm:pt>
    <dgm:pt modelId="{E483E1CC-3411-44E4-80AF-8DC0DD5C6228}" type="pres">
      <dgm:prSet presAssocID="{E098566D-38AA-451A-ACBA-393818366C90}" presName="tx1" presStyleLbl="revTx" presStyleIdx="10" presStyleCnt="22"/>
      <dgm:spPr/>
      <dgm:t>
        <a:bodyPr/>
        <a:lstStyle/>
        <a:p>
          <a:endParaRPr lang="en-GB"/>
        </a:p>
      </dgm:t>
    </dgm:pt>
    <dgm:pt modelId="{EA1148B1-8B99-4835-8AE8-94B9351D2140}" type="pres">
      <dgm:prSet presAssocID="{E098566D-38AA-451A-ACBA-393818366C90}" presName="vert1" presStyleCnt="0"/>
      <dgm:spPr/>
    </dgm:pt>
    <dgm:pt modelId="{CB8684CC-7181-4129-A4D0-3BC1DA169FC3}" type="pres">
      <dgm:prSet presAssocID="{03D0559A-E896-411D-A4A0-6151FFA26CC0}" presName="vertSpace2a" presStyleCnt="0"/>
      <dgm:spPr/>
    </dgm:pt>
    <dgm:pt modelId="{606F21A1-178B-4CB1-9DC9-B26123F32FB9}" type="pres">
      <dgm:prSet presAssocID="{03D0559A-E896-411D-A4A0-6151FFA26CC0}" presName="horz2" presStyleCnt="0"/>
      <dgm:spPr/>
    </dgm:pt>
    <dgm:pt modelId="{F6AFBE34-4A88-4F89-95A8-7F6391DA448E}" type="pres">
      <dgm:prSet presAssocID="{03D0559A-E896-411D-A4A0-6151FFA26CC0}" presName="horzSpace2" presStyleCnt="0"/>
      <dgm:spPr/>
    </dgm:pt>
    <dgm:pt modelId="{42C01C87-8B64-40E3-BAA0-1DC1D4B934C7}" type="pres">
      <dgm:prSet presAssocID="{03D0559A-E896-411D-A4A0-6151FFA26CC0}" presName="tx2" presStyleLbl="revTx" presStyleIdx="11" presStyleCnt="22"/>
      <dgm:spPr/>
      <dgm:t>
        <a:bodyPr/>
        <a:lstStyle/>
        <a:p>
          <a:endParaRPr lang="en-GB"/>
        </a:p>
      </dgm:t>
    </dgm:pt>
    <dgm:pt modelId="{B2EFE6F6-0E44-4573-B4CF-CD6C2EFBFFD9}" type="pres">
      <dgm:prSet presAssocID="{03D0559A-E896-411D-A4A0-6151FFA26CC0}" presName="vert2" presStyleCnt="0"/>
      <dgm:spPr/>
    </dgm:pt>
    <dgm:pt modelId="{176A2609-9E8E-4C2B-B1EB-25BBF0633BE2}" type="pres">
      <dgm:prSet presAssocID="{03D0559A-E896-411D-A4A0-6151FFA26CC0}" presName="thinLine2b" presStyleLbl="callout" presStyleIdx="5" presStyleCnt="11"/>
      <dgm:spPr/>
    </dgm:pt>
    <dgm:pt modelId="{B21A8F23-52BF-4E89-9173-2595DC0793A4}" type="pres">
      <dgm:prSet presAssocID="{03D0559A-E896-411D-A4A0-6151FFA26CC0}" presName="vertSpace2b" presStyleCnt="0"/>
      <dgm:spPr/>
    </dgm:pt>
    <dgm:pt modelId="{76AF7F8F-6E41-46CE-AADE-44DF3D3C5DD2}" type="pres">
      <dgm:prSet presAssocID="{94D61FE2-E333-4DE9-82E6-1CE1B35E568B}" presName="thickLine" presStyleLbl="alignNode1" presStyleIdx="6" presStyleCnt="11"/>
      <dgm:spPr/>
    </dgm:pt>
    <dgm:pt modelId="{94DA2B8B-6096-4D40-A167-A723DBDDC142}" type="pres">
      <dgm:prSet presAssocID="{94D61FE2-E333-4DE9-82E6-1CE1B35E568B}" presName="horz1" presStyleCnt="0"/>
      <dgm:spPr/>
    </dgm:pt>
    <dgm:pt modelId="{9F6D486A-A160-46E4-AC0A-7D15C44A1CA1}" type="pres">
      <dgm:prSet presAssocID="{94D61FE2-E333-4DE9-82E6-1CE1B35E568B}" presName="tx1" presStyleLbl="revTx" presStyleIdx="12" presStyleCnt="22"/>
      <dgm:spPr/>
      <dgm:t>
        <a:bodyPr/>
        <a:lstStyle/>
        <a:p>
          <a:endParaRPr lang="en-GB"/>
        </a:p>
      </dgm:t>
    </dgm:pt>
    <dgm:pt modelId="{E84EAC68-D10E-49D7-A42E-B2D4CABB22C6}" type="pres">
      <dgm:prSet presAssocID="{94D61FE2-E333-4DE9-82E6-1CE1B35E568B}" presName="vert1" presStyleCnt="0"/>
      <dgm:spPr/>
    </dgm:pt>
    <dgm:pt modelId="{30813B76-6C82-41D2-807C-CCC07F3CD4EE}" type="pres">
      <dgm:prSet presAssocID="{F2BF172D-E551-4DC2-A932-5E88B65A9EB8}" presName="vertSpace2a" presStyleCnt="0"/>
      <dgm:spPr/>
    </dgm:pt>
    <dgm:pt modelId="{1B8AAA15-62E4-4B02-BB3D-4E08A793ED26}" type="pres">
      <dgm:prSet presAssocID="{F2BF172D-E551-4DC2-A932-5E88B65A9EB8}" presName="horz2" presStyleCnt="0"/>
      <dgm:spPr/>
    </dgm:pt>
    <dgm:pt modelId="{C83BBC59-8BD4-4B6D-BB63-22A8DDD55D51}" type="pres">
      <dgm:prSet presAssocID="{F2BF172D-E551-4DC2-A932-5E88B65A9EB8}" presName="horzSpace2" presStyleCnt="0"/>
      <dgm:spPr/>
    </dgm:pt>
    <dgm:pt modelId="{6B4AA492-04B3-441D-A9C4-9DFE77D22018}" type="pres">
      <dgm:prSet presAssocID="{F2BF172D-E551-4DC2-A932-5E88B65A9EB8}" presName="tx2" presStyleLbl="revTx" presStyleIdx="13" presStyleCnt="22"/>
      <dgm:spPr/>
      <dgm:t>
        <a:bodyPr/>
        <a:lstStyle/>
        <a:p>
          <a:endParaRPr lang="en-GB"/>
        </a:p>
      </dgm:t>
    </dgm:pt>
    <dgm:pt modelId="{CAEB08B3-8A52-42E0-8B53-0D82218E393B}" type="pres">
      <dgm:prSet presAssocID="{F2BF172D-E551-4DC2-A932-5E88B65A9EB8}" presName="vert2" presStyleCnt="0"/>
      <dgm:spPr/>
    </dgm:pt>
    <dgm:pt modelId="{9E9D9755-F021-4984-A357-14537E765C14}" type="pres">
      <dgm:prSet presAssocID="{F2BF172D-E551-4DC2-A932-5E88B65A9EB8}" presName="thinLine2b" presStyleLbl="callout" presStyleIdx="6" presStyleCnt="11"/>
      <dgm:spPr/>
    </dgm:pt>
    <dgm:pt modelId="{26CC991A-7CAA-432E-B729-2E2F41767F27}" type="pres">
      <dgm:prSet presAssocID="{F2BF172D-E551-4DC2-A932-5E88B65A9EB8}" presName="vertSpace2b" presStyleCnt="0"/>
      <dgm:spPr/>
    </dgm:pt>
    <dgm:pt modelId="{23E4EF0D-B627-4699-8C3C-79FB26E81977}" type="pres">
      <dgm:prSet presAssocID="{6DCAA0B3-2951-4FED-9191-568DA8E1A7BD}" presName="thickLine" presStyleLbl="alignNode1" presStyleIdx="7" presStyleCnt="11"/>
      <dgm:spPr/>
    </dgm:pt>
    <dgm:pt modelId="{314EC43D-CF93-4DCA-BDC2-2C968B0024A2}" type="pres">
      <dgm:prSet presAssocID="{6DCAA0B3-2951-4FED-9191-568DA8E1A7BD}" presName="horz1" presStyleCnt="0"/>
      <dgm:spPr/>
    </dgm:pt>
    <dgm:pt modelId="{9E1BD7A9-6EBB-426C-9DCE-E5954083057A}" type="pres">
      <dgm:prSet presAssocID="{6DCAA0B3-2951-4FED-9191-568DA8E1A7BD}" presName="tx1" presStyleLbl="revTx" presStyleIdx="14" presStyleCnt="22"/>
      <dgm:spPr/>
      <dgm:t>
        <a:bodyPr/>
        <a:lstStyle/>
        <a:p>
          <a:endParaRPr lang="en-GB"/>
        </a:p>
      </dgm:t>
    </dgm:pt>
    <dgm:pt modelId="{410A6FAA-6518-480D-89D8-8B67EA215EF5}" type="pres">
      <dgm:prSet presAssocID="{6DCAA0B3-2951-4FED-9191-568DA8E1A7BD}" presName="vert1" presStyleCnt="0"/>
      <dgm:spPr/>
    </dgm:pt>
    <dgm:pt modelId="{F493108C-2099-420C-ABCC-28427A8578F6}" type="pres">
      <dgm:prSet presAssocID="{54CDC0AF-5355-4899-A792-89FC479D3821}" presName="vertSpace2a" presStyleCnt="0"/>
      <dgm:spPr/>
    </dgm:pt>
    <dgm:pt modelId="{77FA6D4C-6B2C-447F-89F6-7AA6C55DB05D}" type="pres">
      <dgm:prSet presAssocID="{54CDC0AF-5355-4899-A792-89FC479D3821}" presName="horz2" presStyleCnt="0"/>
      <dgm:spPr/>
    </dgm:pt>
    <dgm:pt modelId="{C074E2DC-DB68-4081-B733-47028B234110}" type="pres">
      <dgm:prSet presAssocID="{54CDC0AF-5355-4899-A792-89FC479D3821}" presName="horzSpace2" presStyleCnt="0"/>
      <dgm:spPr/>
    </dgm:pt>
    <dgm:pt modelId="{48A643CA-DBE7-4E9E-BD9B-1D6174EE01C0}" type="pres">
      <dgm:prSet presAssocID="{54CDC0AF-5355-4899-A792-89FC479D3821}" presName="tx2" presStyleLbl="revTx" presStyleIdx="15" presStyleCnt="22"/>
      <dgm:spPr/>
      <dgm:t>
        <a:bodyPr/>
        <a:lstStyle/>
        <a:p>
          <a:endParaRPr lang="en-GB"/>
        </a:p>
      </dgm:t>
    </dgm:pt>
    <dgm:pt modelId="{7FF8FC5C-94ED-4D46-B7D4-EEB282B68D5A}" type="pres">
      <dgm:prSet presAssocID="{54CDC0AF-5355-4899-A792-89FC479D3821}" presName="vert2" presStyleCnt="0"/>
      <dgm:spPr/>
    </dgm:pt>
    <dgm:pt modelId="{C98B906D-3EB6-44D5-99A3-97F8F12170F7}" type="pres">
      <dgm:prSet presAssocID="{54CDC0AF-5355-4899-A792-89FC479D3821}" presName="thinLine2b" presStyleLbl="callout" presStyleIdx="7" presStyleCnt="11"/>
      <dgm:spPr/>
    </dgm:pt>
    <dgm:pt modelId="{296F37BB-9C0E-40FC-B60B-A76683281786}" type="pres">
      <dgm:prSet presAssocID="{54CDC0AF-5355-4899-A792-89FC479D3821}" presName="vertSpace2b" presStyleCnt="0"/>
      <dgm:spPr/>
    </dgm:pt>
    <dgm:pt modelId="{6B5AE4A2-397C-41AA-8390-EC5C8B6F48E7}" type="pres">
      <dgm:prSet presAssocID="{52F4BA66-64CC-4FA6-AA42-C232E9483597}" presName="thickLine" presStyleLbl="alignNode1" presStyleIdx="8" presStyleCnt="11"/>
      <dgm:spPr/>
    </dgm:pt>
    <dgm:pt modelId="{B19064D8-3FA0-4E21-A112-FFAD1C945863}" type="pres">
      <dgm:prSet presAssocID="{52F4BA66-64CC-4FA6-AA42-C232E9483597}" presName="horz1" presStyleCnt="0"/>
      <dgm:spPr/>
    </dgm:pt>
    <dgm:pt modelId="{C2B798B8-02A9-4CD9-9C2D-1DB9CD8A483D}" type="pres">
      <dgm:prSet presAssocID="{52F4BA66-64CC-4FA6-AA42-C232E9483597}" presName="tx1" presStyleLbl="revTx" presStyleIdx="16" presStyleCnt="22"/>
      <dgm:spPr/>
      <dgm:t>
        <a:bodyPr/>
        <a:lstStyle/>
        <a:p>
          <a:endParaRPr lang="en-GB"/>
        </a:p>
      </dgm:t>
    </dgm:pt>
    <dgm:pt modelId="{A228F95A-4356-4B28-8907-545F7D78FE1B}" type="pres">
      <dgm:prSet presAssocID="{52F4BA66-64CC-4FA6-AA42-C232E9483597}" presName="vert1" presStyleCnt="0"/>
      <dgm:spPr/>
    </dgm:pt>
    <dgm:pt modelId="{27374270-E77A-4985-AABD-EE3F23950071}" type="pres">
      <dgm:prSet presAssocID="{2D32D0E7-B311-4D92-AD36-40DA4491272A}" presName="vertSpace2a" presStyleCnt="0"/>
      <dgm:spPr/>
    </dgm:pt>
    <dgm:pt modelId="{D4CEA376-89F8-4936-A959-586D70E6B4D8}" type="pres">
      <dgm:prSet presAssocID="{2D32D0E7-B311-4D92-AD36-40DA4491272A}" presName="horz2" presStyleCnt="0"/>
      <dgm:spPr/>
    </dgm:pt>
    <dgm:pt modelId="{6E185972-39E9-4E50-826F-B90370F2E4D0}" type="pres">
      <dgm:prSet presAssocID="{2D32D0E7-B311-4D92-AD36-40DA4491272A}" presName="horzSpace2" presStyleCnt="0"/>
      <dgm:spPr/>
    </dgm:pt>
    <dgm:pt modelId="{045CD740-F74F-4FD1-93DF-8D23348450BA}" type="pres">
      <dgm:prSet presAssocID="{2D32D0E7-B311-4D92-AD36-40DA4491272A}" presName="tx2" presStyleLbl="revTx" presStyleIdx="17" presStyleCnt="22"/>
      <dgm:spPr/>
      <dgm:t>
        <a:bodyPr/>
        <a:lstStyle/>
        <a:p>
          <a:endParaRPr lang="en-GB"/>
        </a:p>
      </dgm:t>
    </dgm:pt>
    <dgm:pt modelId="{10929296-32B9-456A-A509-F8EC8A2CD623}" type="pres">
      <dgm:prSet presAssocID="{2D32D0E7-B311-4D92-AD36-40DA4491272A}" presName="vert2" presStyleCnt="0"/>
      <dgm:spPr/>
    </dgm:pt>
    <dgm:pt modelId="{764342AE-A86B-4174-8FB1-42F9FE952D01}" type="pres">
      <dgm:prSet presAssocID="{2D32D0E7-B311-4D92-AD36-40DA4491272A}" presName="thinLine2b" presStyleLbl="callout" presStyleIdx="8" presStyleCnt="11"/>
      <dgm:spPr/>
    </dgm:pt>
    <dgm:pt modelId="{6C86C1FF-1D7C-4251-99DE-6F5788468F45}" type="pres">
      <dgm:prSet presAssocID="{2D32D0E7-B311-4D92-AD36-40DA4491272A}" presName="vertSpace2b" presStyleCnt="0"/>
      <dgm:spPr/>
    </dgm:pt>
    <dgm:pt modelId="{85425A4D-1AAC-4500-ABF4-2C88A03009CE}" type="pres">
      <dgm:prSet presAssocID="{BB9A926B-3133-4B6A-8E7D-7F58E7855A79}" presName="thickLine" presStyleLbl="alignNode1" presStyleIdx="9" presStyleCnt="11"/>
      <dgm:spPr/>
    </dgm:pt>
    <dgm:pt modelId="{E5B66259-D268-44C9-A420-515E5ACB8004}" type="pres">
      <dgm:prSet presAssocID="{BB9A926B-3133-4B6A-8E7D-7F58E7855A79}" presName="horz1" presStyleCnt="0"/>
      <dgm:spPr/>
    </dgm:pt>
    <dgm:pt modelId="{D2B85062-1769-4F1F-8A76-F9373B2ACC76}" type="pres">
      <dgm:prSet presAssocID="{BB9A926B-3133-4B6A-8E7D-7F58E7855A79}" presName="tx1" presStyleLbl="revTx" presStyleIdx="18" presStyleCnt="22"/>
      <dgm:spPr/>
      <dgm:t>
        <a:bodyPr/>
        <a:lstStyle/>
        <a:p>
          <a:endParaRPr lang="en-GB"/>
        </a:p>
      </dgm:t>
    </dgm:pt>
    <dgm:pt modelId="{38F5921C-4E49-49BF-8003-5819B9E30985}" type="pres">
      <dgm:prSet presAssocID="{BB9A926B-3133-4B6A-8E7D-7F58E7855A79}" presName="vert1" presStyleCnt="0"/>
      <dgm:spPr/>
    </dgm:pt>
    <dgm:pt modelId="{C5AD1A20-DF77-419F-A071-5590CA5B093A}" type="pres">
      <dgm:prSet presAssocID="{D218EA29-886D-44DD-9647-D1C6D51F0A59}" presName="vertSpace2a" presStyleCnt="0"/>
      <dgm:spPr/>
    </dgm:pt>
    <dgm:pt modelId="{50F34A66-3581-49F3-AAD7-651DC7E6F7B5}" type="pres">
      <dgm:prSet presAssocID="{D218EA29-886D-44DD-9647-D1C6D51F0A59}" presName="horz2" presStyleCnt="0"/>
      <dgm:spPr/>
    </dgm:pt>
    <dgm:pt modelId="{AA341AB9-B60E-441F-86DC-6CAF9DB2C273}" type="pres">
      <dgm:prSet presAssocID="{D218EA29-886D-44DD-9647-D1C6D51F0A59}" presName="horzSpace2" presStyleCnt="0"/>
      <dgm:spPr/>
    </dgm:pt>
    <dgm:pt modelId="{D6E70B69-8853-46B5-91EE-8F590E42C6C2}" type="pres">
      <dgm:prSet presAssocID="{D218EA29-886D-44DD-9647-D1C6D51F0A59}" presName="tx2" presStyleLbl="revTx" presStyleIdx="19" presStyleCnt="22"/>
      <dgm:spPr/>
      <dgm:t>
        <a:bodyPr/>
        <a:lstStyle/>
        <a:p>
          <a:endParaRPr lang="en-GB"/>
        </a:p>
      </dgm:t>
    </dgm:pt>
    <dgm:pt modelId="{16BB3C3A-9571-4AD1-AEFA-E03263990187}" type="pres">
      <dgm:prSet presAssocID="{D218EA29-886D-44DD-9647-D1C6D51F0A59}" presName="vert2" presStyleCnt="0"/>
      <dgm:spPr/>
    </dgm:pt>
    <dgm:pt modelId="{7FF8B149-085A-449A-8CBC-33CAAF11D65F}" type="pres">
      <dgm:prSet presAssocID="{D218EA29-886D-44DD-9647-D1C6D51F0A59}" presName="thinLine2b" presStyleLbl="callout" presStyleIdx="9" presStyleCnt="11"/>
      <dgm:spPr/>
    </dgm:pt>
    <dgm:pt modelId="{36D0A902-8A1F-4A1F-8132-63455E38448B}" type="pres">
      <dgm:prSet presAssocID="{D218EA29-886D-44DD-9647-D1C6D51F0A59}" presName="vertSpace2b" presStyleCnt="0"/>
      <dgm:spPr/>
    </dgm:pt>
    <dgm:pt modelId="{F7E40798-575E-4C37-A25A-5405ECC16CF2}" type="pres">
      <dgm:prSet presAssocID="{334B4AAD-1D7C-4CEC-85D2-66515F47FFEA}" presName="thickLine" presStyleLbl="alignNode1" presStyleIdx="10" presStyleCnt="11"/>
      <dgm:spPr/>
    </dgm:pt>
    <dgm:pt modelId="{C735D1BE-0362-4B0B-A985-A36EE7B7A8B5}" type="pres">
      <dgm:prSet presAssocID="{334B4AAD-1D7C-4CEC-85D2-66515F47FFEA}" presName="horz1" presStyleCnt="0"/>
      <dgm:spPr/>
    </dgm:pt>
    <dgm:pt modelId="{CB8FC13C-4891-40E6-8AC7-601602239B99}" type="pres">
      <dgm:prSet presAssocID="{334B4AAD-1D7C-4CEC-85D2-66515F47FFEA}" presName="tx1" presStyleLbl="revTx" presStyleIdx="20" presStyleCnt="22"/>
      <dgm:spPr/>
      <dgm:t>
        <a:bodyPr/>
        <a:lstStyle/>
        <a:p>
          <a:endParaRPr lang="en-GB"/>
        </a:p>
      </dgm:t>
    </dgm:pt>
    <dgm:pt modelId="{1B10EF21-0409-47A4-A7F8-8234539CA40D}" type="pres">
      <dgm:prSet presAssocID="{334B4AAD-1D7C-4CEC-85D2-66515F47FFEA}" presName="vert1" presStyleCnt="0"/>
      <dgm:spPr/>
    </dgm:pt>
    <dgm:pt modelId="{5B4BA412-6986-4A95-876F-B77D06B5FB0E}" type="pres">
      <dgm:prSet presAssocID="{572E71C0-21E5-42AD-A250-C25864773A04}" presName="vertSpace2a" presStyleCnt="0"/>
      <dgm:spPr/>
    </dgm:pt>
    <dgm:pt modelId="{4F4B3057-7DA5-4840-B2FE-FEECAFD2CC73}" type="pres">
      <dgm:prSet presAssocID="{572E71C0-21E5-42AD-A250-C25864773A04}" presName="horz2" presStyleCnt="0"/>
      <dgm:spPr/>
    </dgm:pt>
    <dgm:pt modelId="{034DDB7A-6F42-4F04-9BBF-169A182D50A9}" type="pres">
      <dgm:prSet presAssocID="{572E71C0-21E5-42AD-A250-C25864773A04}" presName="horzSpace2" presStyleCnt="0"/>
      <dgm:spPr/>
    </dgm:pt>
    <dgm:pt modelId="{4149C8D9-3B68-4034-B891-0B6B7B54A6E8}" type="pres">
      <dgm:prSet presAssocID="{572E71C0-21E5-42AD-A250-C25864773A04}" presName="tx2" presStyleLbl="revTx" presStyleIdx="21" presStyleCnt="22"/>
      <dgm:spPr/>
      <dgm:t>
        <a:bodyPr/>
        <a:lstStyle/>
        <a:p>
          <a:endParaRPr lang="en-GB"/>
        </a:p>
      </dgm:t>
    </dgm:pt>
    <dgm:pt modelId="{A2FB4EC9-2DC0-48A1-A496-94FFEF8219C1}" type="pres">
      <dgm:prSet presAssocID="{572E71C0-21E5-42AD-A250-C25864773A04}" presName="vert2" presStyleCnt="0"/>
      <dgm:spPr/>
    </dgm:pt>
    <dgm:pt modelId="{F12D589D-7F4A-4F99-B6E5-B242C9443CBD}" type="pres">
      <dgm:prSet presAssocID="{572E71C0-21E5-42AD-A250-C25864773A04}" presName="thinLine2b" presStyleLbl="callout" presStyleIdx="10" presStyleCnt="11"/>
      <dgm:spPr/>
    </dgm:pt>
    <dgm:pt modelId="{5B788044-61FF-4757-B753-4E3CBBB8992F}" type="pres">
      <dgm:prSet presAssocID="{572E71C0-21E5-42AD-A250-C25864773A04}" presName="vertSpace2b" presStyleCnt="0"/>
      <dgm:spPr/>
    </dgm:pt>
  </dgm:ptLst>
  <dgm:cxnLst>
    <dgm:cxn modelId="{4FAA7B83-AC4E-4CA0-964D-57BE68C75F0C}" type="presOf" srcId="{D2F47F4F-2B3D-443A-9809-5911CF19367C}" destId="{ECA70442-6A7D-4F7C-A8D3-36765B808D41}" srcOrd="0" destOrd="0" presId="urn:microsoft.com/office/officeart/2008/layout/LinedList"/>
    <dgm:cxn modelId="{F51BFAC0-F9F6-44ED-A8C3-C4E6760E0A94}" srcId="{334B4AAD-1D7C-4CEC-85D2-66515F47FFEA}" destId="{572E71C0-21E5-42AD-A250-C25864773A04}" srcOrd="0" destOrd="0" parTransId="{59A38A80-1E2E-4A05-AB0D-6849D06DE97A}" sibTransId="{FAC40DC0-7FD1-4D8D-9B15-F6B9754D3248}"/>
    <dgm:cxn modelId="{AB75DA54-C357-4F9D-82EE-1BCD8D0F29EB}" srcId="{B83C0A3C-37E6-4DB7-8B08-A8B94B7071D4}" destId="{C9DFEAC4-50B3-49D7-AB7C-7641331892CC}" srcOrd="4" destOrd="0" parTransId="{0D312C14-AA9B-4252-A752-C6515946BEDC}" sibTransId="{37FBE6E1-84CB-48D3-BB80-6D9C5D32E6CE}"/>
    <dgm:cxn modelId="{0CC4A302-4E40-49A7-8F6F-CC2DD973F966}" type="presOf" srcId="{52F4BA66-64CC-4FA6-AA42-C232E9483597}" destId="{C2B798B8-02A9-4CD9-9C2D-1DB9CD8A483D}" srcOrd="0" destOrd="0" presId="urn:microsoft.com/office/officeart/2008/layout/LinedList"/>
    <dgm:cxn modelId="{9BA722CE-C6C7-4DAA-AD5A-6846AED94D40}" srcId="{B83C0A3C-37E6-4DB7-8B08-A8B94B7071D4}" destId="{52F4BA66-64CC-4FA6-AA42-C232E9483597}" srcOrd="8" destOrd="0" parTransId="{E2C3266E-5A3B-409E-AF08-7F54599AE57B}" sibTransId="{7B48DABA-5261-49B5-9DF7-C7444678273A}"/>
    <dgm:cxn modelId="{01625BD1-2D8C-453A-B78D-4F2ECDDF2BC7}" srcId="{B83C0A3C-37E6-4DB7-8B08-A8B94B7071D4}" destId="{7ECDC87F-2414-4E5F-87D4-AC83F6DB88BE}" srcOrd="3" destOrd="0" parTransId="{597A21DA-DE5A-4A57-9EAD-8B6B54F7689F}" sibTransId="{6100C453-CC1A-4A4B-8104-F49A123DE371}"/>
    <dgm:cxn modelId="{197E2656-1FFB-429A-BA9C-EA9D3A4BB4CE}" srcId="{94D61FE2-E333-4DE9-82E6-1CE1B35E568B}" destId="{F2BF172D-E551-4DC2-A932-5E88B65A9EB8}" srcOrd="0" destOrd="0" parTransId="{CB843405-3188-41C6-9FFC-9B1FC02A448B}" sibTransId="{229D4845-8E9A-4D53-A8EC-2CB17D14E003}"/>
    <dgm:cxn modelId="{00F1E8CA-98C1-4D8E-BEAF-E3C329F64EA2}" type="presOf" srcId="{CF5C9DD9-7649-4A4B-B8AB-FADDE3D45AAD}" destId="{C2FBFDEB-BD66-496B-B37D-FB634F423A1E}" srcOrd="0" destOrd="0" presId="urn:microsoft.com/office/officeart/2008/layout/LinedList"/>
    <dgm:cxn modelId="{9DD307AF-95DA-41A5-A4B4-8A66A2B3612F}" type="presOf" srcId="{7ECDC87F-2414-4E5F-87D4-AC83F6DB88BE}" destId="{5D26E6EC-D12A-4812-B817-71EDAA4AA1C1}" srcOrd="0" destOrd="0" presId="urn:microsoft.com/office/officeart/2008/layout/LinedList"/>
    <dgm:cxn modelId="{1665595E-CCDA-4DB1-9850-5EF5265DF2EA}" srcId="{B83C0A3C-37E6-4DB7-8B08-A8B94B7071D4}" destId="{6DCAA0B3-2951-4FED-9191-568DA8E1A7BD}" srcOrd="7" destOrd="0" parTransId="{C5DD1EB4-CF40-4E27-BD6A-7F8224AE5FF9}" sibTransId="{72A7F098-299D-48DE-BD88-32D8CB0B15CB}"/>
    <dgm:cxn modelId="{84BD46A4-1938-487F-B1E8-CB31A31B8CB4}" type="presOf" srcId="{1932C9B5-6AC9-467D-89F9-9E00F64EDDFF}" destId="{70460C3B-FF2A-4AF1-8FA9-8C04C52BDBC5}" srcOrd="0" destOrd="0" presId="urn:microsoft.com/office/officeart/2008/layout/LinedList"/>
    <dgm:cxn modelId="{80FD7BE1-4AAD-4C2F-81F7-6FC3FD088FE2}" type="presOf" srcId="{2D32D0E7-B311-4D92-AD36-40DA4491272A}" destId="{045CD740-F74F-4FD1-93DF-8D23348450BA}" srcOrd="0" destOrd="0" presId="urn:microsoft.com/office/officeart/2008/layout/LinedList"/>
    <dgm:cxn modelId="{FD42C0D1-59C4-4DAA-A620-8BC576B53064}" srcId="{C9DFEAC4-50B3-49D7-AB7C-7641331892CC}" destId="{1932C9B5-6AC9-467D-89F9-9E00F64EDDFF}" srcOrd="0" destOrd="0" parTransId="{A4457DDA-F865-40D0-9E5F-DA2AC607DC47}" sibTransId="{D938E405-5F04-4E70-8CE1-4492770824B2}"/>
    <dgm:cxn modelId="{780B8B93-351C-41D5-8A87-642B664C94B6}" srcId="{5A4D0456-DA83-494E-849A-07B37EAE1B6A}" destId="{CF5C9DD9-7649-4A4B-B8AB-FADDE3D45AAD}" srcOrd="0" destOrd="0" parTransId="{46FBBA4F-756C-4932-94FC-AAA671819BE4}" sibTransId="{D829D3D7-78D3-4DB6-BDD1-40F9E7D6E7F6}"/>
    <dgm:cxn modelId="{B998914A-B5B3-4BBD-9A0D-1860BB887568}" srcId="{D2F47F4F-2B3D-443A-9809-5911CF19367C}" destId="{26F6B88E-4B87-4AC7-9866-EDD7B5449DFA}" srcOrd="0" destOrd="0" parTransId="{BCE30DFE-23B5-4D62-8680-857474F55381}" sibTransId="{05B56532-3E1A-46FC-A7B4-ED5FD5E665EF}"/>
    <dgm:cxn modelId="{F7167AFE-3B14-457D-BFB6-900463447A71}" type="presOf" srcId="{C9DFEAC4-50B3-49D7-AB7C-7641331892CC}" destId="{2A4DB89E-CC5B-44C1-8F9B-24916E8F5DA6}" srcOrd="0" destOrd="0" presId="urn:microsoft.com/office/officeart/2008/layout/LinedList"/>
    <dgm:cxn modelId="{AF060E34-D720-4D06-863F-C494A6AA61EA}" srcId="{B3FF7CE5-BDDE-4376-B690-5FFCF528ADBA}" destId="{178C2040-0916-4CD1-8163-66C5E46EEA46}" srcOrd="0" destOrd="0" parTransId="{AB38DE66-F6C6-45EB-B21E-18D93D014A6C}" sibTransId="{35715CE6-98C8-408C-9882-4DC636EF5DAF}"/>
    <dgm:cxn modelId="{754B8E29-1F1D-4DC3-A5BD-D71E2BD4B900}" type="presOf" srcId="{572E71C0-21E5-42AD-A250-C25864773A04}" destId="{4149C8D9-3B68-4034-B891-0B6B7B54A6E8}" srcOrd="0" destOrd="0" presId="urn:microsoft.com/office/officeart/2008/layout/LinedList"/>
    <dgm:cxn modelId="{D078243A-A191-470D-AA0D-DA32262F5BCA}" type="presOf" srcId="{334B4AAD-1D7C-4CEC-85D2-66515F47FFEA}" destId="{CB8FC13C-4891-40E6-8AC7-601602239B99}" srcOrd="0" destOrd="0" presId="urn:microsoft.com/office/officeart/2008/layout/LinedList"/>
    <dgm:cxn modelId="{6B1AB465-B2D3-4DCB-AEBD-0E22C659D45F}" type="presOf" srcId="{03D0559A-E896-411D-A4A0-6151FFA26CC0}" destId="{42C01C87-8B64-40E3-BAA0-1DC1D4B934C7}" srcOrd="0" destOrd="0" presId="urn:microsoft.com/office/officeart/2008/layout/LinedList"/>
    <dgm:cxn modelId="{53B94C0C-6073-4199-927F-44058270589A}" type="presOf" srcId="{54CDC0AF-5355-4899-A792-89FC479D3821}" destId="{48A643CA-DBE7-4E9E-BD9B-1D6174EE01C0}" srcOrd="0" destOrd="0" presId="urn:microsoft.com/office/officeart/2008/layout/LinedList"/>
    <dgm:cxn modelId="{63AB32C6-F746-40BB-B58B-1EBCBE09C475}" srcId="{B83C0A3C-37E6-4DB7-8B08-A8B94B7071D4}" destId="{BB9A926B-3133-4B6A-8E7D-7F58E7855A79}" srcOrd="9" destOrd="0" parTransId="{762F22CF-D194-4C49-9BD1-003E3A09DEC4}" sibTransId="{B26D947E-D63E-48C9-AC7B-D10741EE0B34}"/>
    <dgm:cxn modelId="{C0591D3A-5017-4ABC-A206-8ADE272B801F}" type="presOf" srcId="{26F6B88E-4B87-4AC7-9866-EDD7B5449DFA}" destId="{C87DC693-F6DA-46C9-9BDD-979EB5AFBEFF}" srcOrd="0" destOrd="0" presId="urn:microsoft.com/office/officeart/2008/layout/LinedList"/>
    <dgm:cxn modelId="{E72C0671-A7C2-4F4B-A998-564BC31433B9}" srcId="{6DCAA0B3-2951-4FED-9191-568DA8E1A7BD}" destId="{54CDC0AF-5355-4899-A792-89FC479D3821}" srcOrd="0" destOrd="0" parTransId="{9CECCE11-ABF9-4291-AF9B-2E806FE467EF}" sibTransId="{92B11C5B-0049-416A-A43B-6DC29290BBB0}"/>
    <dgm:cxn modelId="{7683CD65-9C27-4541-BBA2-53FE78BD68BF}" type="presOf" srcId="{178C2040-0916-4CD1-8163-66C5E46EEA46}" destId="{CBA94E0C-A466-4EC7-9C31-74471A196DF6}" srcOrd="0" destOrd="0" presId="urn:microsoft.com/office/officeart/2008/layout/LinedList"/>
    <dgm:cxn modelId="{42EE6A71-B488-44DD-882A-07DE43D24DCA}" srcId="{B83C0A3C-37E6-4DB7-8B08-A8B94B7071D4}" destId="{94D61FE2-E333-4DE9-82E6-1CE1B35E568B}" srcOrd="6" destOrd="0" parTransId="{68C931D8-7E48-49DF-9D32-D0543CDE9B88}" sibTransId="{B6C9DE14-1D90-4E69-87FD-952774801010}"/>
    <dgm:cxn modelId="{83635FE4-450B-4CD0-BE03-1F585285F56F}" srcId="{B83C0A3C-37E6-4DB7-8B08-A8B94B7071D4}" destId="{D2F47F4F-2B3D-443A-9809-5911CF19367C}" srcOrd="1" destOrd="0" parTransId="{9D0AF73F-840F-4555-8DE5-9B6653ED8D51}" sibTransId="{AE5EBD14-7762-4828-93C5-6409B5CABD12}"/>
    <dgm:cxn modelId="{A63B6F93-4DF5-4E54-B46B-D8FC47E33C9B}" type="presOf" srcId="{B83C0A3C-37E6-4DB7-8B08-A8B94B7071D4}" destId="{EFF62E3C-C777-4AFA-9250-3729BC49DBA2}" srcOrd="0" destOrd="0" presId="urn:microsoft.com/office/officeart/2008/layout/LinedList"/>
    <dgm:cxn modelId="{E791A932-C97B-4CC0-9FFC-3571B77A1C12}" type="presOf" srcId="{E098566D-38AA-451A-ACBA-393818366C90}" destId="{E483E1CC-3411-44E4-80AF-8DC0DD5C6228}" srcOrd="0" destOrd="0" presId="urn:microsoft.com/office/officeart/2008/layout/LinedList"/>
    <dgm:cxn modelId="{58BABC08-02C2-4A9C-9409-5540B29C8F69}" srcId="{B83C0A3C-37E6-4DB7-8B08-A8B94B7071D4}" destId="{334B4AAD-1D7C-4CEC-85D2-66515F47FFEA}" srcOrd="10" destOrd="0" parTransId="{3195A5C8-A0EC-4B9A-BFC8-51339D6E969E}" sibTransId="{6E15E7B1-6517-41ED-BB16-574F92F589EC}"/>
    <dgm:cxn modelId="{CF9E1711-CF06-4215-A39C-AD34ACEBB680}" type="presOf" srcId="{D218EA29-886D-44DD-9647-D1C6D51F0A59}" destId="{D6E70B69-8853-46B5-91EE-8F590E42C6C2}" srcOrd="0" destOrd="0" presId="urn:microsoft.com/office/officeart/2008/layout/LinedList"/>
    <dgm:cxn modelId="{B3F72910-DD85-482D-8316-6BD54754212E}" type="presOf" srcId="{BB9A926B-3133-4B6A-8E7D-7F58E7855A79}" destId="{D2B85062-1769-4F1F-8A76-F9373B2ACC76}" srcOrd="0" destOrd="0" presId="urn:microsoft.com/office/officeart/2008/layout/LinedList"/>
    <dgm:cxn modelId="{DF8FC1AC-F89E-4915-87A2-1A48AE67DC50}" srcId="{BB9A926B-3133-4B6A-8E7D-7F58E7855A79}" destId="{D218EA29-886D-44DD-9647-D1C6D51F0A59}" srcOrd="0" destOrd="0" parTransId="{D140C41A-1DE8-401C-96F6-BDDFA3F0945F}" sibTransId="{E033E3B4-DA4E-4A1A-A607-99B34A9FFAD2}"/>
    <dgm:cxn modelId="{62B20682-0905-4BDE-9317-B3CDFEDE01D7}" srcId="{B83C0A3C-37E6-4DB7-8B08-A8B94B7071D4}" destId="{E098566D-38AA-451A-ACBA-393818366C90}" srcOrd="5" destOrd="0" parTransId="{543C7357-4A16-4A0A-82B4-EEDF7D5F56A2}" sibTransId="{F513B60B-E739-40D6-96FE-9BA229F65612}"/>
    <dgm:cxn modelId="{19C28F45-6342-4DD3-9224-5CBDAF1EC3B7}" type="presOf" srcId="{6DCAA0B3-2951-4FED-9191-568DA8E1A7BD}" destId="{9E1BD7A9-6EBB-426C-9DCE-E5954083057A}" srcOrd="0" destOrd="0" presId="urn:microsoft.com/office/officeart/2008/layout/LinedList"/>
    <dgm:cxn modelId="{F938FF7F-BE4E-4788-99E9-FEB196A8BDF9}" type="presOf" srcId="{F2BF172D-E551-4DC2-A932-5E88B65A9EB8}" destId="{6B4AA492-04B3-441D-A9C4-9DFE77D22018}" srcOrd="0" destOrd="0" presId="urn:microsoft.com/office/officeart/2008/layout/LinedList"/>
    <dgm:cxn modelId="{7883544F-CFDF-4A7C-B5B9-7399949943A4}" srcId="{7ECDC87F-2414-4E5F-87D4-AC83F6DB88BE}" destId="{E770F551-D1F6-4AD4-8F19-30C4DE50CE01}" srcOrd="0" destOrd="0" parTransId="{1EB50B03-6036-4E07-AA80-30DC74EBF155}" sibTransId="{84974990-9D8D-42A2-927B-58AFEBD42222}"/>
    <dgm:cxn modelId="{D3120504-B4C0-41B3-89FB-A906AC1A014D}" srcId="{B83C0A3C-37E6-4DB7-8B08-A8B94B7071D4}" destId="{5A4D0456-DA83-494E-849A-07B37EAE1B6A}" srcOrd="2" destOrd="0" parTransId="{09937283-FD30-40FC-938F-D848FACA1CDD}" sibTransId="{71FF7D62-F0C2-47D8-8AE9-24F469148FCF}"/>
    <dgm:cxn modelId="{04EC324D-D08F-4018-B16C-7F370DDF99CF}" srcId="{B83C0A3C-37E6-4DB7-8B08-A8B94B7071D4}" destId="{B3FF7CE5-BDDE-4376-B690-5FFCF528ADBA}" srcOrd="0" destOrd="0" parTransId="{39363E9E-B6FF-45A0-B8FD-06442CF80F10}" sibTransId="{95B0C25A-A9AD-45E9-ABC4-0CB36B4CA347}"/>
    <dgm:cxn modelId="{8C15862F-FF89-4B05-8734-B2EE2044AFFB}" type="presOf" srcId="{E770F551-D1F6-4AD4-8F19-30C4DE50CE01}" destId="{538CB30B-7D6C-492C-BFAC-84A99DEE6DAE}" srcOrd="0" destOrd="0" presId="urn:microsoft.com/office/officeart/2008/layout/LinedList"/>
    <dgm:cxn modelId="{6CC9A9CC-2A8F-484B-A1FC-8C463621F628}" type="presOf" srcId="{94D61FE2-E333-4DE9-82E6-1CE1B35E568B}" destId="{9F6D486A-A160-46E4-AC0A-7D15C44A1CA1}" srcOrd="0" destOrd="0" presId="urn:microsoft.com/office/officeart/2008/layout/LinedList"/>
    <dgm:cxn modelId="{0323A604-1CC7-4671-B866-7DAA70332020}" type="presOf" srcId="{5A4D0456-DA83-494E-849A-07B37EAE1B6A}" destId="{F525B24C-568C-4EF8-97C3-27EC2A004CCE}" srcOrd="0" destOrd="0" presId="urn:microsoft.com/office/officeart/2008/layout/LinedList"/>
    <dgm:cxn modelId="{AAD832BD-3CED-42CE-9FE2-19AA864F95FA}" srcId="{E098566D-38AA-451A-ACBA-393818366C90}" destId="{03D0559A-E896-411D-A4A0-6151FFA26CC0}" srcOrd="0" destOrd="0" parTransId="{9699CD4B-B7CA-44A3-9D60-078A9076E656}" sibTransId="{C2509BD5-3EAC-4BA1-9653-7EB9513953DF}"/>
    <dgm:cxn modelId="{65D533C4-C8AC-478E-9EC0-C887A446667E}" type="presOf" srcId="{B3FF7CE5-BDDE-4376-B690-5FFCF528ADBA}" destId="{39BE86EF-17E5-43AB-84A0-72FD7E79F4EF}" srcOrd="0" destOrd="0" presId="urn:microsoft.com/office/officeart/2008/layout/LinedList"/>
    <dgm:cxn modelId="{32B3D303-9DFF-4811-9CD5-DE49FE1B4576}" srcId="{52F4BA66-64CC-4FA6-AA42-C232E9483597}" destId="{2D32D0E7-B311-4D92-AD36-40DA4491272A}" srcOrd="0" destOrd="0" parTransId="{6177EC83-436F-4DEB-9080-C0282E69E351}" sibTransId="{8BF96A70-1A27-4B47-846F-4E4F965EBCBE}"/>
    <dgm:cxn modelId="{8140D54D-F47F-4950-986C-AF2F47345485}" type="presParOf" srcId="{EFF62E3C-C777-4AFA-9250-3729BC49DBA2}" destId="{BAA504BF-1359-4CD1-AC95-ED1322C265AF}" srcOrd="0" destOrd="0" presId="urn:microsoft.com/office/officeart/2008/layout/LinedList"/>
    <dgm:cxn modelId="{644BA5FC-B52A-46D0-9518-3121A31D454D}" type="presParOf" srcId="{EFF62E3C-C777-4AFA-9250-3729BC49DBA2}" destId="{578EC432-C219-40AB-986A-77183832EB9F}" srcOrd="1" destOrd="0" presId="urn:microsoft.com/office/officeart/2008/layout/LinedList"/>
    <dgm:cxn modelId="{729DD523-8343-4A52-B771-A2BBA09AFD5E}" type="presParOf" srcId="{578EC432-C219-40AB-986A-77183832EB9F}" destId="{39BE86EF-17E5-43AB-84A0-72FD7E79F4EF}" srcOrd="0" destOrd="0" presId="urn:microsoft.com/office/officeart/2008/layout/LinedList"/>
    <dgm:cxn modelId="{38103A37-8AE0-486A-927C-FA4F431D0FF3}" type="presParOf" srcId="{578EC432-C219-40AB-986A-77183832EB9F}" destId="{F9708357-3B02-49F5-8472-C3D2B1E8DE4D}" srcOrd="1" destOrd="0" presId="urn:microsoft.com/office/officeart/2008/layout/LinedList"/>
    <dgm:cxn modelId="{45300546-467C-4C81-93CC-F1094871DE2A}" type="presParOf" srcId="{F9708357-3B02-49F5-8472-C3D2B1E8DE4D}" destId="{B3A1F562-428F-4D2E-94B2-C7DE18EEFB0F}" srcOrd="0" destOrd="0" presId="urn:microsoft.com/office/officeart/2008/layout/LinedList"/>
    <dgm:cxn modelId="{3AAE1E6D-86FF-4A77-A80C-D3F39D97E91A}" type="presParOf" srcId="{F9708357-3B02-49F5-8472-C3D2B1E8DE4D}" destId="{FF4D69FB-42D4-4B82-AC35-94A4705EBE8C}" srcOrd="1" destOrd="0" presId="urn:microsoft.com/office/officeart/2008/layout/LinedList"/>
    <dgm:cxn modelId="{AAC0E781-7A17-40AA-86B5-EF84B7580710}" type="presParOf" srcId="{FF4D69FB-42D4-4B82-AC35-94A4705EBE8C}" destId="{40A927CC-46D1-44F8-AFFD-ED7E02605457}" srcOrd="0" destOrd="0" presId="urn:microsoft.com/office/officeart/2008/layout/LinedList"/>
    <dgm:cxn modelId="{03E60A7E-BB5A-45E7-B11B-1085EAAA948A}" type="presParOf" srcId="{FF4D69FB-42D4-4B82-AC35-94A4705EBE8C}" destId="{CBA94E0C-A466-4EC7-9C31-74471A196DF6}" srcOrd="1" destOrd="0" presId="urn:microsoft.com/office/officeart/2008/layout/LinedList"/>
    <dgm:cxn modelId="{A4220AA7-0277-49DA-AC81-85068D116C6F}" type="presParOf" srcId="{FF4D69FB-42D4-4B82-AC35-94A4705EBE8C}" destId="{B8267409-C73D-4D70-8D7C-DEC104B9CA0E}" srcOrd="2" destOrd="0" presId="urn:microsoft.com/office/officeart/2008/layout/LinedList"/>
    <dgm:cxn modelId="{ABD979FD-DDBF-43B3-9CA4-5347F436E273}" type="presParOf" srcId="{F9708357-3B02-49F5-8472-C3D2B1E8DE4D}" destId="{B372C513-9C1E-4926-882D-B975113812DA}" srcOrd="2" destOrd="0" presId="urn:microsoft.com/office/officeart/2008/layout/LinedList"/>
    <dgm:cxn modelId="{DFFA04AB-955F-4CE8-A53F-712F42D1396C}" type="presParOf" srcId="{F9708357-3B02-49F5-8472-C3D2B1E8DE4D}" destId="{82A45791-71A4-4B31-94B3-B003463522D1}" srcOrd="3" destOrd="0" presId="urn:microsoft.com/office/officeart/2008/layout/LinedList"/>
    <dgm:cxn modelId="{86A14DFD-142E-4AF0-B5A9-1C3E1A525354}" type="presParOf" srcId="{EFF62E3C-C777-4AFA-9250-3729BC49DBA2}" destId="{331E04C9-E74A-44EB-8A05-9A276E16D9AE}" srcOrd="2" destOrd="0" presId="urn:microsoft.com/office/officeart/2008/layout/LinedList"/>
    <dgm:cxn modelId="{70A26058-CBDA-48FB-AAF4-18A178907FBE}" type="presParOf" srcId="{EFF62E3C-C777-4AFA-9250-3729BC49DBA2}" destId="{D79A3A69-7769-4F14-BC13-70DCB7437B8D}" srcOrd="3" destOrd="0" presId="urn:microsoft.com/office/officeart/2008/layout/LinedList"/>
    <dgm:cxn modelId="{9AE5E340-3651-4CD4-B829-511392D7D7A9}" type="presParOf" srcId="{D79A3A69-7769-4F14-BC13-70DCB7437B8D}" destId="{ECA70442-6A7D-4F7C-A8D3-36765B808D41}" srcOrd="0" destOrd="0" presId="urn:microsoft.com/office/officeart/2008/layout/LinedList"/>
    <dgm:cxn modelId="{EADDCA9C-28F3-45C7-8DB2-DCEF4FA18EB2}" type="presParOf" srcId="{D79A3A69-7769-4F14-BC13-70DCB7437B8D}" destId="{FFC6B9D0-0918-4056-9235-A1134F335B88}" srcOrd="1" destOrd="0" presId="urn:microsoft.com/office/officeart/2008/layout/LinedList"/>
    <dgm:cxn modelId="{980FA779-B5BD-420A-BFA1-99B8ADAB333F}" type="presParOf" srcId="{FFC6B9D0-0918-4056-9235-A1134F335B88}" destId="{6D0EE576-1419-494E-8568-DEE73F52AD25}" srcOrd="0" destOrd="0" presId="urn:microsoft.com/office/officeart/2008/layout/LinedList"/>
    <dgm:cxn modelId="{F7358A47-0A76-47A2-B4CF-53282F2353ED}" type="presParOf" srcId="{FFC6B9D0-0918-4056-9235-A1134F335B88}" destId="{B7B4AE0A-22DD-4231-93D8-2A6989183306}" srcOrd="1" destOrd="0" presId="urn:microsoft.com/office/officeart/2008/layout/LinedList"/>
    <dgm:cxn modelId="{D8ACE48B-EE8E-428A-AC36-5DF264111B85}" type="presParOf" srcId="{B7B4AE0A-22DD-4231-93D8-2A6989183306}" destId="{EF3FD513-884B-4588-B673-8461282FA3E7}" srcOrd="0" destOrd="0" presId="urn:microsoft.com/office/officeart/2008/layout/LinedList"/>
    <dgm:cxn modelId="{81C8598C-BC99-49B1-B546-143BBEA7056A}" type="presParOf" srcId="{B7B4AE0A-22DD-4231-93D8-2A6989183306}" destId="{C87DC693-F6DA-46C9-9BDD-979EB5AFBEFF}" srcOrd="1" destOrd="0" presId="urn:microsoft.com/office/officeart/2008/layout/LinedList"/>
    <dgm:cxn modelId="{E9499904-7DEF-49D7-938F-8674FFFFCA3F}" type="presParOf" srcId="{B7B4AE0A-22DD-4231-93D8-2A6989183306}" destId="{52778EFF-8607-4049-A4FD-CCAF1C54A5BF}" srcOrd="2" destOrd="0" presId="urn:microsoft.com/office/officeart/2008/layout/LinedList"/>
    <dgm:cxn modelId="{4EA1148B-C024-491C-8553-A6E8E94104C8}" type="presParOf" srcId="{FFC6B9D0-0918-4056-9235-A1134F335B88}" destId="{B027F01F-47E6-4166-BC99-E3967882D02D}" srcOrd="2" destOrd="0" presId="urn:microsoft.com/office/officeart/2008/layout/LinedList"/>
    <dgm:cxn modelId="{71D68CF0-FFFB-48A1-85DF-07A9074A9F56}" type="presParOf" srcId="{FFC6B9D0-0918-4056-9235-A1134F335B88}" destId="{45B9D321-161C-46CB-ABD7-02ED960CAB98}" srcOrd="3" destOrd="0" presId="urn:microsoft.com/office/officeart/2008/layout/LinedList"/>
    <dgm:cxn modelId="{605ADA37-BA89-421A-94E4-60AD92FD6A7D}" type="presParOf" srcId="{EFF62E3C-C777-4AFA-9250-3729BC49DBA2}" destId="{662F7E6F-9EF9-4F5D-96F2-F869629FA84D}" srcOrd="4" destOrd="0" presId="urn:microsoft.com/office/officeart/2008/layout/LinedList"/>
    <dgm:cxn modelId="{26F7396C-9A0D-4237-A954-ED5CD43850CF}" type="presParOf" srcId="{EFF62E3C-C777-4AFA-9250-3729BC49DBA2}" destId="{1137FE92-CAB7-4D2F-A0CB-7B807A5495DF}" srcOrd="5" destOrd="0" presId="urn:microsoft.com/office/officeart/2008/layout/LinedList"/>
    <dgm:cxn modelId="{37A7E837-0538-48A1-949D-48112C755FC5}" type="presParOf" srcId="{1137FE92-CAB7-4D2F-A0CB-7B807A5495DF}" destId="{F525B24C-568C-4EF8-97C3-27EC2A004CCE}" srcOrd="0" destOrd="0" presId="urn:microsoft.com/office/officeart/2008/layout/LinedList"/>
    <dgm:cxn modelId="{90C82094-FF3F-46B1-9EA6-4B9B562735BE}" type="presParOf" srcId="{1137FE92-CAB7-4D2F-A0CB-7B807A5495DF}" destId="{0C2A63F1-724D-425C-A23E-B4F294117EEE}" srcOrd="1" destOrd="0" presId="urn:microsoft.com/office/officeart/2008/layout/LinedList"/>
    <dgm:cxn modelId="{D27198F2-6ADD-4AA2-92C2-62D69189B81A}" type="presParOf" srcId="{0C2A63F1-724D-425C-A23E-B4F294117EEE}" destId="{B38FB60A-31B6-4C28-BCD3-2FA0550DA81B}" srcOrd="0" destOrd="0" presId="urn:microsoft.com/office/officeart/2008/layout/LinedList"/>
    <dgm:cxn modelId="{3F48ADA5-7F81-4A7E-ABF5-7057F3BA9285}" type="presParOf" srcId="{0C2A63F1-724D-425C-A23E-B4F294117EEE}" destId="{E95DFA15-9221-4942-8783-DE66E3E1CFDE}" srcOrd="1" destOrd="0" presId="urn:microsoft.com/office/officeart/2008/layout/LinedList"/>
    <dgm:cxn modelId="{67A57043-4961-44E5-BDF4-7892DEED0CF6}" type="presParOf" srcId="{E95DFA15-9221-4942-8783-DE66E3E1CFDE}" destId="{757D0522-7478-4F43-8CAD-AF19F3BD6A4D}" srcOrd="0" destOrd="0" presId="urn:microsoft.com/office/officeart/2008/layout/LinedList"/>
    <dgm:cxn modelId="{9210973F-6F62-4F62-A6F8-155FCC2BDCE9}" type="presParOf" srcId="{E95DFA15-9221-4942-8783-DE66E3E1CFDE}" destId="{C2FBFDEB-BD66-496B-B37D-FB634F423A1E}" srcOrd="1" destOrd="0" presId="urn:microsoft.com/office/officeart/2008/layout/LinedList"/>
    <dgm:cxn modelId="{2A1FC270-116D-458A-97AE-943D88F3D908}" type="presParOf" srcId="{E95DFA15-9221-4942-8783-DE66E3E1CFDE}" destId="{06348B1E-D75E-4366-A022-096781E08152}" srcOrd="2" destOrd="0" presId="urn:microsoft.com/office/officeart/2008/layout/LinedList"/>
    <dgm:cxn modelId="{68BAAFAB-3AAB-45CD-B2F7-1C7B8C2243D3}" type="presParOf" srcId="{0C2A63F1-724D-425C-A23E-B4F294117EEE}" destId="{3790990A-CAD7-4BE6-B62D-5D32C4915D74}" srcOrd="2" destOrd="0" presId="urn:microsoft.com/office/officeart/2008/layout/LinedList"/>
    <dgm:cxn modelId="{F682196C-E3DE-4608-9C0F-0CAFAB4DF7C2}" type="presParOf" srcId="{0C2A63F1-724D-425C-A23E-B4F294117EEE}" destId="{1AFF2C91-A681-4664-922C-CB52BB42A080}" srcOrd="3" destOrd="0" presId="urn:microsoft.com/office/officeart/2008/layout/LinedList"/>
    <dgm:cxn modelId="{DD47157F-B129-4FF0-B827-B03FBFE5BD76}" type="presParOf" srcId="{EFF62E3C-C777-4AFA-9250-3729BC49DBA2}" destId="{4B61E85F-94D5-46C6-8359-9B1ADF62E090}" srcOrd="6" destOrd="0" presId="urn:microsoft.com/office/officeart/2008/layout/LinedList"/>
    <dgm:cxn modelId="{C360D795-2832-4437-ABB1-AA232B7319E7}" type="presParOf" srcId="{EFF62E3C-C777-4AFA-9250-3729BC49DBA2}" destId="{331EACDA-9EB2-4771-AD2D-89C37D11B053}" srcOrd="7" destOrd="0" presId="urn:microsoft.com/office/officeart/2008/layout/LinedList"/>
    <dgm:cxn modelId="{D40FA5C5-6251-4750-A2D3-E54C9B601B79}" type="presParOf" srcId="{331EACDA-9EB2-4771-AD2D-89C37D11B053}" destId="{5D26E6EC-D12A-4812-B817-71EDAA4AA1C1}" srcOrd="0" destOrd="0" presId="urn:microsoft.com/office/officeart/2008/layout/LinedList"/>
    <dgm:cxn modelId="{EE28962A-D984-4B08-8654-6CE95D7C4B3B}" type="presParOf" srcId="{331EACDA-9EB2-4771-AD2D-89C37D11B053}" destId="{75C4F40F-DF67-4E65-A264-706ADBBD0660}" srcOrd="1" destOrd="0" presId="urn:microsoft.com/office/officeart/2008/layout/LinedList"/>
    <dgm:cxn modelId="{7B58C56A-EEA1-4825-AA76-E893E540CDDE}" type="presParOf" srcId="{75C4F40F-DF67-4E65-A264-706ADBBD0660}" destId="{ED9A9CB5-94D3-464E-A7AE-5D0F8719D98F}" srcOrd="0" destOrd="0" presId="urn:microsoft.com/office/officeart/2008/layout/LinedList"/>
    <dgm:cxn modelId="{D632C242-7048-410D-B595-D084E4AF2E15}" type="presParOf" srcId="{75C4F40F-DF67-4E65-A264-706ADBBD0660}" destId="{129E7473-38C1-4A35-BD05-273756EB730B}" srcOrd="1" destOrd="0" presId="urn:microsoft.com/office/officeart/2008/layout/LinedList"/>
    <dgm:cxn modelId="{F8009C89-1471-4DCF-872B-C0EA2DEE727B}" type="presParOf" srcId="{129E7473-38C1-4A35-BD05-273756EB730B}" destId="{CE09E4BB-35F5-4AB7-96E3-839E50350E8C}" srcOrd="0" destOrd="0" presId="urn:microsoft.com/office/officeart/2008/layout/LinedList"/>
    <dgm:cxn modelId="{D313EF2C-D7CD-4DED-A7E8-4FDFF1BC5F38}" type="presParOf" srcId="{129E7473-38C1-4A35-BD05-273756EB730B}" destId="{538CB30B-7D6C-492C-BFAC-84A99DEE6DAE}" srcOrd="1" destOrd="0" presId="urn:microsoft.com/office/officeart/2008/layout/LinedList"/>
    <dgm:cxn modelId="{F7E1D6FF-EB76-462C-8800-2F66456C9FEE}" type="presParOf" srcId="{129E7473-38C1-4A35-BD05-273756EB730B}" destId="{B71D7FED-1EB0-44D1-94CA-80C5860BD8AF}" srcOrd="2" destOrd="0" presId="urn:microsoft.com/office/officeart/2008/layout/LinedList"/>
    <dgm:cxn modelId="{84ED0984-0BEA-41D0-AEE2-D885A709C001}" type="presParOf" srcId="{75C4F40F-DF67-4E65-A264-706ADBBD0660}" destId="{945D3E2D-D06D-4824-BA7F-0EBFB6829AE5}" srcOrd="2" destOrd="0" presId="urn:microsoft.com/office/officeart/2008/layout/LinedList"/>
    <dgm:cxn modelId="{3EBC4FB2-7269-46DB-AA7C-DC0B4B312291}" type="presParOf" srcId="{75C4F40F-DF67-4E65-A264-706ADBBD0660}" destId="{29421A97-137B-4F2A-A901-003EB77C929C}" srcOrd="3" destOrd="0" presId="urn:microsoft.com/office/officeart/2008/layout/LinedList"/>
    <dgm:cxn modelId="{B0DFD75E-2116-4078-BF8A-57DEDCDA2530}" type="presParOf" srcId="{EFF62E3C-C777-4AFA-9250-3729BC49DBA2}" destId="{71D2638F-C6C1-43C5-8BCF-3D61C417CB77}" srcOrd="8" destOrd="0" presId="urn:microsoft.com/office/officeart/2008/layout/LinedList"/>
    <dgm:cxn modelId="{EFE36C90-AD24-4D26-8D24-346D1D25898A}" type="presParOf" srcId="{EFF62E3C-C777-4AFA-9250-3729BC49DBA2}" destId="{AF87D481-8C95-4545-8149-7E4E2E814458}" srcOrd="9" destOrd="0" presId="urn:microsoft.com/office/officeart/2008/layout/LinedList"/>
    <dgm:cxn modelId="{C2E2E856-711D-4461-A289-1C770FCC391D}" type="presParOf" srcId="{AF87D481-8C95-4545-8149-7E4E2E814458}" destId="{2A4DB89E-CC5B-44C1-8F9B-24916E8F5DA6}" srcOrd="0" destOrd="0" presId="urn:microsoft.com/office/officeart/2008/layout/LinedList"/>
    <dgm:cxn modelId="{5E1AB539-8E96-4B3B-9521-6FFE5042F4BB}" type="presParOf" srcId="{AF87D481-8C95-4545-8149-7E4E2E814458}" destId="{AF604962-0310-45C8-B478-7A64E87E5969}" srcOrd="1" destOrd="0" presId="urn:microsoft.com/office/officeart/2008/layout/LinedList"/>
    <dgm:cxn modelId="{B7C1F6B3-7347-4431-9143-6CDA340EAF15}" type="presParOf" srcId="{AF604962-0310-45C8-B478-7A64E87E5969}" destId="{9397BD35-5FBC-40F2-91F4-40322CCAF039}" srcOrd="0" destOrd="0" presId="urn:microsoft.com/office/officeart/2008/layout/LinedList"/>
    <dgm:cxn modelId="{F6AB1A84-A7F4-48F0-BA66-7176DBF9AD27}" type="presParOf" srcId="{AF604962-0310-45C8-B478-7A64E87E5969}" destId="{D168EA6A-220F-4D30-B92E-BB104CDDFF55}" srcOrd="1" destOrd="0" presId="urn:microsoft.com/office/officeart/2008/layout/LinedList"/>
    <dgm:cxn modelId="{38FC4E15-C51C-405C-9ACE-CDE44B237051}" type="presParOf" srcId="{D168EA6A-220F-4D30-B92E-BB104CDDFF55}" destId="{37725BF3-809A-40DF-8BAA-0D151871EB5E}" srcOrd="0" destOrd="0" presId="urn:microsoft.com/office/officeart/2008/layout/LinedList"/>
    <dgm:cxn modelId="{D25F946C-8E73-4C81-BDFE-B3A730739BF5}" type="presParOf" srcId="{D168EA6A-220F-4D30-B92E-BB104CDDFF55}" destId="{70460C3B-FF2A-4AF1-8FA9-8C04C52BDBC5}" srcOrd="1" destOrd="0" presId="urn:microsoft.com/office/officeart/2008/layout/LinedList"/>
    <dgm:cxn modelId="{73F127CA-5FD9-44FB-AFFE-9A334C74BB07}" type="presParOf" srcId="{D168EA6A-220F-4D30-B92E-BB104CDDFF55}" destId="{37FD8A2A-FEAA-4FA4-A6A0-6486DDBF41A7}" srcOrd="2" destOrd="0" presId="urn:microsoft.com/office/officeart/2008/layout/LinedList"/>
    <dgm:cxn modelId="{580EAA3B-02D2-48E2-B7A0-6C743974CDC8}" type="presParOf" srcId="{AF604962-0310-45C8-B478-7A64E87E5969}" destId="{DC3B1FB0-CB36-4C74-B71E-6E2EB004878A}" srcOrd="2" destOrd="0" presId="urn:microsoft.com/office/officeart/2008/layout/LinedList"/>
    <dgm:cxn modelId="{78038862-F5D2-414C-B445-0B5580B050B0}" type="presParOf" srcId="{AF604962-0310-45C8-B478-7A64E87E5969}" destId="{B7E7AE9E-8F0C-4FD9-A363-C783CFF19D94}" srcOrd="3" destOrd="0" presId="urn:microsoft.com/office/officeart/2008/layout/LinedList"/>
    <dgm:cxn modelId="{3FFB1049-BD95-4FAF-9476-23E8F3B40963}" type="presParOf" srcId="{EFF62E3C-C777-4AFA-9250-3729BC49DBA2}" destId="{7E6FDB3E-A285-4C6B-B5BF-BE5B30482A57}" srcOrd="10" destOrd="0" presId="urn:microsoft.com/office/officeart/2008/layout/LinedList"/>
    <dgm:cxn modelId="{75F4F980-2059-41F8-8E02-C86E9525EDC9}" type="presParOf" srcId="{EFF62E3C-C777-4AFA-9250-3729BC49DBA2}" destId="{BC2B818D-8CDA-46C1-95E2-327493C3C0EF}" srcOrd="11" destOrd="0" presId="urn:microsoft.com/office/officeart/2008/layout/LinedList"/>
    <dgm:cxn modelId="{DEBBE55E-B2F3-4F2A-B0EB-3901B3674807}" type="presParOf" srcId="{BC2B818D-8CDA-46C1-95E2-327493C3C0EF}" destId="{E483E1CC-3411-44E4-80AF-8DC0DD5C6228}" srcOrd="0" destOrd="0" presId="urn:microsoft.com/office/officeart/2008/layout/LinedList"/>
    <dgm:cxn modelId="{18921D32-CB54-4B5D-AABC-75E8C5BE241C}" type="presParOf" srcId="{BC2B818D-8CDA-46C1-95E2-327493C3C0EF}" destId="{EA1148B1-8B99-4835-8AE8-94B9351D2140}" srcOrd="1" destOrd="0" presId="urn:microsoft.com/office/officeart/2008/layout/LinedList"/>
    <dgm:cxn modelId="{8D956D46-A278-49EE-A652-BEAF9183F1F7}" type="presParOf" srcId="{EA1148B1-8B99-4835-8AE8-94B9351D2140}" destId="{CB8684CC-7181-4129-A4D0-3BC1DA169FC3}" srcOrd="0" destOrd="0" presId="urn:microsoft.com/office/officeart/2008/layout/LinedList"/>
    <dgm:cxn modelId="{21EDBAE5-F4DF-435F-B1FD-A695442EB96B}" type="presParOf" srcId="{EA1148B1-8B99-4835-8AE8-94B9351D2140}" destId="{606F21A1-178B-4CB1-9DC9-B26123F32FB9}" srcOrd="1" destOrd="0" presId="urn:microsoft.com/office/officeart/2008/layout/LinedList"/>
    <dgm:cxn modelId="{ECFED3E3-F4EB-4A42-8C7A-01BE84D2E64D}" type="presParOf" srcId="{606F21A1-178B-4CB1-9DC9-B26123F32FB9}" destId="{F6AFBE34-4A88-4F89-95A8-7F6391DA448E}" srcOrd="0" destOrd="0" presId="urn:microsoft.com/office/officeart/2008/layout/LinedList"/>
    <dgm:cxn modelId="{2F56A197-FA8C-4DF3-882C-89CC5454F644}" type="presParOf" srcId="{606F21A1-178B-4CB1-9DC9-B26123F32FB9}" destId="{42C01C87-8B64-40E3-BAA0-1DC1D4B934C7}" srcOrd="1" destOrd="0" presId="urn:microsoft.com/office/officeart/2008/layout/LinedList"/>
    <dgm:cxn modelId="{3EED9F46-F3F7-4038-AC46-B78A3D18CDE8}" type="presParOf" srcId="{606F21A1-178B-4CB1-9DC9-B26123F32FB9}" destId="{B2EFE6F6-0E44-4573-B4CF-CD6C2EFBFFD9}" srcOrd="2" destOrd="0" presId="urn:microsoft.com/office/officeart/2008/layout/LinedList"/>
    <dgm:cxn modelId="{12C937D0-C8B2-4135-BE4E-A81FA56DCB09}" type="presParOf" srcId="{EA1148B1-8B99-4835-8AE8-94B9351D2140}" destId="{176A2609-9E8E-4C2B-B1EB-25BBF0633BE2}" srcOrd="2" destOrd="0" presId="urn:microsoft.com/office/officeart/2008/layout/LinedList"/>
    <dgm:cxn modelId="{99152434-73DA-466B-AD75-1C350DFC3EA6}" type="presParOf" srcId="{EA1148B1-8B99-4835-8AE8-94B9351D2140}" destId="{B21A8F23-52BF-4E89-9173-2595DC0793A4}" srcOrd="3" destOrd="0" presId="urn:microsoft.com/office/officeart/2008/layout/LinedList"/>
    <dgm:cxn modelId="{31CA3133-7D6C-454D-A16F-8B10A5A1B430}" type="presParOf" srcId="{EFF62E3C-C777-4AFA-9250-3729BC49DBA2}" destId="{76AF7F8F-6E41-46CE-AADE-44DF3D3C5DD2}" srcOrd="12" destOrd="0" presId="urn:microsoft.com/office/officeart/2008/layout/LinedList"/>
    <dgm:cxn modelId="{991DCEE8-E03B-400E-8200-61B762532C58}" type="presParOf" srcId="{EFF62E3C-C777-4AFA-9250-3729BC49DBA2}" destId="{94DA2B8B-6096-4D40-A167-A723DBDDC142}" srcOrd="13" destOrd="0" presId="urn:microsoft.com/office/officeart/2008/layout/LinedList"/>
    <dgm:cxn modelId="{C0348AF9-38E0-45B7-916F-DAC4840E818B}" type="presParOf" srcId="{94DA2B8B-6096-4D40-A167-A723DBDDC142}" destId="{9F6D486A-A160-46E4-AC0A-7D15C44A1CA1}" srcOrd="0" destOrd="0" presId="urn:microsoft.com/office/officeart/2008/layout/LinedList"/>
    <dgm:cxn modelId="{1E38C6E8-3C63-4BF9-93EF-F2A9CF0A4F4C}" type="presParOf" srcId="{94DA2B8B-6096-4D40-A167-A723DBDDC142}" destId="{E84EAC68-D10E-49D7-A42E-B2D4CABB22C6}" srcOrd="1" destOrd="0" presId="urn:microsoft.com/office/officeart/2008/layout/LinedList"/>
    <dgm:cxn modelId="{BD93B812-1B3C-48F1-937C-C88375CB954F}" type="presParOf" srcId="{E84EAC68-D10E-49D7-A42E-B2D4CABB22C6}" destId="{30813B76-6C82-41D2-807C-CCC07F3CD4EE}" srcOrd="0" destOrd="0" presId="urn:microsoft.com/office/officeart/2008/layout/LinedList"/>
    <dgm:cxn modelId="{2142D6CE-8954-4982-AB8F-4F66E46ACE19}" type="presParOf" srcId="{E84EAC68-D10E-49D7-A42E-B2D4CABB22C6}" destId="{1B8AAA15-62E4-4B02-BB3D-4E08A793ED26}" srcOrd="1" destOrd="0" presId="urn:microsoft.com/office/officeart/2008/layout/LinedList"/>
    <dgm:cxn modelId="{D7B6B5BA-40B4-40EC-B63C-93C18D5C8081}" type="presParOf" srcId="{1B8AAA15-62E4-4B02-BB3D-4E08A793ED26}" destId="{C83BBC59-8BD4-4B6D-BB63-22A8DDD55D51}" srcOrd="0" destOrd="0" presId="urn:microsoft.com/office/officeart/2008/layout/LinedList"/>
    <dgm:cxn modelId="{812C39E8-5C0E-4B7A-ACA7-252E152264C2}" type="presParOf" srcId="{1B8AAA15-62E4-4B02-BB3D-4E08A793ED26}" destId="{6B4AA492-04B3-441D-A9C4-9DFE77D22018}" srcOrd="1" destOrd="0" presId="urn:microsoft.com/office/officeart/2008/layout/LinedList"/>
    <dgm:cxn modelId="{B0FFECC3-9347-4896-96F7-96AE99AD54AE}" type="presParOf" srcId="{1B8AAA15-62E4-4B02-BB3D-4E08A793ED26}" destId="{CAEB08B3-8A52-42E0-8B53-0D82218E393B}" srcOrd="2" destOrd="0" presId="urn:microsoft.com/office/officeart/2008/layout/LinedList"/>
    <dgm:cxn modelId="{4A61E90B-5739-4EB5-9276-E6AFDB4EFA98}" type="presParOf" srcId="{E84EAC68-D10E-49D7-A42E-B2D4CABB22C6}" destId="{9E9D9755-F021-4984-A357-14537E765C14}" srcOrd="2" destOrd="0" presId="urn:microsoft.com/office/officeart/2008/layout/LinedList"/>
    <dgm:cxn modelId="{C29E6DBE-BB19-4985-B020-8B8D312C3E03}" type="presParOf" srcId="{E84EAC68-D10E-49D7-A42E-B2D4CABB22C6}" destId="{26CC991A-7CAA-432E-B729-2E2F41767F27}" srcOrd="3" destOrd="0" presId="urn:microsoft.com/office/officeart/2008/layout/LinedList"/>
    <dgm:cxn modelId="{94E91375-8C8F-49E7-AA9C-D64449A8F606}" type="presParOf" srcId="{EFF62E3C-C777-4AFA-9250-3729BC49DBA2}" destId="{23E4EF0D-B627-4699-8C3C-79FB26E81977}" srcOrd="14" destOrd="0" presId="urn:microsoft.com/office/officeart/2008/layout/LinedList"/>
    <dgm:cxn modelId="{A89B83E2-8367-42F4-8BB0-10A95F685896}" type="presParOf" srcId="{EFF62E3C-C777-4AFA-9250-3729BC49DBA2}" destId="{314EC43D-CF93-4DCA-BDC2-2C968B0024A2}" srcOrd="15" destOrd="0" presId="urn:microsoft.com/office/officeart/2008/layout/LinedList"/>
    <dgm:cxn modelId="{73CFBBDF-4D72-4676-9E7A-7A11D01A9936}" type="presParOf" srcId="{314EC43D-CF93-4DCA-BDC2-2C968B0024A2}" destId="{9E1BD7A9-6EBB-426C-9DCE-E5954083057A}" srcOrd="0" destOrd="0" presId="urn:microsoft.com/office/officeart/2008/layout/LinedList"/>
    <dgm:cxn modelId="{F4D380DF-4540-448C-A7DC-11FE40EC927F}" type="presParOf" srcId="{314EC43D-CF93-4DCA-BDC2-2C968B0024A2}" destId="{410A6FAA-6518-480D-89D8-8B67EA215EF5}" srcOrd="1" destOrd="0" presId="urn:microsoft.com/office/officeart/2008/layout/LinedList"/>
    <dgm:cxn modelId="{7B70E40F-6E72-4D7F-AB95-E6163B68D60F}" type="presParOf" srcId="{410A6FAA-6518-480D-89D8-8B67EA215EF5}" destId="{F493108C-2099-420C-ABCC-28427A8578F6}" srcOrd="0" destOrd="0" presId="urn:microsoft.com/office/officeart/2008/layout/LinedList"/>
    <dgm:cxn modelId="{870497E9-4234-4DBD-B79B-0DF9C58E031C}" type="presParOf" srcId="{410A6FAA-6518-480D-89D8-8B67EA215EF5}" destId="{77FA6D4C-6B2C-447F-89F6-7AA6C55DB05D}" srcOrd="1" destOrd="0" presId="urn:microsoft.com/office/officeart/2008/layout/LinedList"/>
    <dgm:cxn modelId="{9FC2F159-C314-46B8-B7B9-0B2C7D739D37}" type="presParOf" srcId="{77FA6D4C-6B2C-447F-89F6-7AA6C55DB05D}" destId="{C074E2DC-DB68-4081-B733-47028B234110}" srcOrd="0" destOrd="0" presId="urn:microsoft.com/office/officeart/2008/layout/LinedList"/>
    <dgm:cxn modelId="{F54E5B27-464D-4C85-8AF6-8A406EF44B79}" type="presParOf" srcId="{77FA6D4C-6B2C-447F-89F6-7AA6C55DB05D}" destId="{48A643CA-DBE7-4E9E-BD9B-1D6174EE01C0}" srcOrd="1" destOrd="0" presId="urn:microsoft.com/office/officeart/2008/layout/LinedList"/>
    <dgm:cxn modelId="{EF628F93-32D9-4AE7-8872-4517B0EB5BC0}" type="presParOf" srcId="{77FA6D4C-6B2C-447F-89F6-7AA6C55DB05D}" destId="{7FF8FC5C-94ED-4D46-B7D4-EEB282B68D5A}" srcOrd="2" destOrd="0" presId="urn:microsoft.com/office/officeart/2008/layout/LinedList"/>
    <dgm:cxn modelId="{002330BE-6C7C-4424-9D0D-131C983D1A9F}" type="presParOf" srcId="{410A6FAA-6518-480D-89D8-8B67EA215EF5}" destId="{C98B906D-3EB6-44D5-99A3-97F8F12170F7}" srcOrd="2" destOrd="0" presId="urn:microsoft.com/office/officeart/2008/layout/LinedList"/>
    <dgm:cxn modelId="{E30F2635-E8A6-4C70-81FD-7CDEDDFD8D7B}" type="presParOf" srcId="{410A6FAA-6518-480D-89D8-8B67EA215EF5}" destId="{296F37BB-9C0E-40FC-B60B-A76683281786}" srcOrd="3" destOrd="0" presId="urn:microsoft.com/office/officeart/2008/layout/LinedList"/>
    <dgm:cxn modelId="{59BA2262-A59F-4F3B-A854-391D4FEE3311}" type="presParOf" srcId="{EFF62E3C-C777-4AFA-9250-3729BC49DBA2}" destId="{6B5AE4A2-397C-41AA-8390-EC5C8B6F48E7}" srcOrd="16" destOrd="0" presId="urn:microsoft.com/office/officeart/2008/layout/LinedList"/>
    <dgm:cxn modelId="{A5EB1D2A-78A2-4456-84F6-6E6E4C5BD2BD}" type="presParOf" srcId="{EFF62E3C-C777-4AFA-9250-3729BC49DBA2}" destId="{B19064D8-3FA0-4E21-A112-FFAD1C945863}" srcOrd="17" destOrd="0" presId="urn:microsoft.com/office/officeart/2008/layout/LinedList"/>
    <dgm:cxn modelId="{5F580CE3-EC66-485E-B23D-E841BC2E16E2}" type="presParOf" srcId="{B19064D8-3FA0-4E21-A112-FFAD1C945863}" destId="{C2B798B8-02A9-4CD9-9C2D-1DB9CD8A483D}" srcOrd="0" destOrd="0" presId="urn:microsoft.com/office/officeart/2008/layout/LinedList"/>
    <dgm:cxn modelId="{714BDD2F-1D8C-49BA-A2EC-82E372B4C064}" type="presParOf" srcId="{B19064D8-3FA0-4E21-A112-FFAD1C945863}" destId="{A228F95A-4356-4B28-8907-545F7D78FE1B}" srcOrd="1" destOrd="0" presId="urn:microsoft.com/office/officeart/2008/layout/LinedList"/>
    <dgm:cxn modelId="{E716D5D9-A805-45C5-9662-1C10765EAC71}" type="presParOf" srcId="{A228F95A-4356-4B28-8907-545F7D78FE1B}" destId="{27374270-E77A-4985-AABD-EE3F23950071}" srcOrd="0" destOrd="0" presId="urn:microsoft.com/office/officeart/2008/layout/LinedList"/>
    <dgm:cxn modelId="{12F4AF40-E6C9-4053-8D35-229212B8390F}" type="presParOf" srcId="{A228F95A-4356-4B28-8907-545F7D78FE1B}" destId="{D4CEA376-89F8-4936-A959-586D70E6B4D8}" srcOrd="1" destOrd="0" presId="urn:microsoft.com/office/officeart/2008/layout/LinedList"/>
    <dgm:cxn modelId="{38EB6DCF-1A75-432B-ADC7-CC68B0F4CA5A}" type="presParOf" srcId="{D4CEA376-89F8-4936-A959-586D70E6B4D8}" destId="{6E185972-39E9-4E50-826F-B90370F2E4D0}" srcOrd="0" destOrd="0" presId="urn:microsoft.com/office/officeart/2008/layout/LinedList"/>
    <dgm:cxn modelId="{DA43A11E-A039-4979-B27A-BDC8A30CE658}" type="presParOf" srcId="{D4CEA376-89F8-4936-A959-586D70E6B4D8}" destId="{045CD740-F74F-4FD1-93DF-8D23348450BA}" srcOrd="1" destOrd="0" presId="urn:microsoft.com/office/officeart/2008/layout/LinedList"/>
    <dgm:cxn modelId="{CC89D342-875C-45DD-9F47-8D4AB3126499}" type="presParOf" srcId="{D4CEA376-89F8-4936-A959-586D70E6B4D8}" destId="{10929296-32B9-456A-A509-F8EC8A2CD623}" srcOrd="2" destOrd="0" presId="urn:microsoft.com/office/officeart/2008/layout/LinedList"/>
    <dgm:cxn modelId="{9D5AE506-0D67-4F2A-8E68-9418993F8A53}" type="presParOf" srcId="{A228F95A-4356-4B28-8907-545F7D78FE1B}" destId="{764342AE-A86B-4174-8FB1-42F9FE952D01}" srcOrd="2" destOrd="0" presId="urn:microsoft.com/office/officeart/2008/layout/LinedList"/>
    <dgm:cxn modelId="{0F6D3BE1-7D15-4F20-8822-DCE0B62762BB}" type="presParOf" srcId="{A228F95A-4356-4B28-8907-545F7D78FE1B}" destId="{6C86C1FF-1D7C-4251-99DE-6F5788468F45}" srcOrd="3" destOrd="0" presId="urn:microsoft.com/office/officeart/2008/layout/LinedList"/>
    <dgm:cxn modelId="{DD66FE96-00C4-46C8-86B6-54C779A36079}" type="presParOf" srcId="{EFF62E3C-C777-4AFA-9250-3729BC49DBA2}" destId="{85425A4D-1AAC-4500-ABF4-2C88A03009CE}" srcOrd="18" destOrd="0" presId="urn:microsoft.com/office/officeart/2008/layout/LinedList"/>
    <dgm:cxn modelId="{30129A3C-6C5B-4C34-B19E-771184290C15}" type="presParOf" srcId="{EFF62E3C-C777-4AFA-9250-3729BC49DBA2}" destId="{E5B66259-D268-44C9-A420-515E5ACB8004}" srcOrd="19" destOrd="0" presId="urn:microsoft.com/office/officeart/2008/layout/LinedList"/>
    <dgm:cxn modelId="{585ECA41-EC38-461C-8591-2C88766AC1AC}" type="presParOf" srcId="{E5B66259-D268-44C9-A420-515E5ACB8004}" destId="{D2B85062-1769-4F1F-8A76-F9373B2ACC76}" srcOrd="0" destOrd="0" presId="urn:microsoft.com/office/officeart/2008/layout/LinedList"/>
    <dgm:cxn modelId="{B6154E64-8357-4F50-94F0-0C39AAD2B3F8}" type="presParOf" srcId="{E5B66259-D268-44C9-A420-515E5ACB8004}" destId="{38F5921C-4E49-49BF-8003-5819B9E30985}" srcOrd="1" destOrd="0" presId="urn:microsoft.com/office/officeart/2008/layout/LinedList"/>
    <dgm:cxn modelId="{AB98CD44-16CE-4CCE-B49F-796EE2312A47}" type="presParOf" srcId="{38F5921C-4E49-49BF-8003-5819B9E30985}" destId="{C5AD1A20-DF77-419F-A071-5590CA5B093A}" srcOrd="0" destOrd="0" presId="urn:microsoft.com/office/officeart/2008/layout/LinedList"/>
    <dgm:cxn modelId="{D0FB636E-1F10-4867-B1BA-B12CDCEE0D55}" type="presParOf" srcId="{38F5921C-4E49-49BF-8003-5819B9E30985}" destId="{50F34A66-3581-49F3-AAD7-651DC7E6F7B5}" srcOrd="1" destOrd="0" presId="urn:microsoft.com/office/officeart/2008/layout/LinedList"/>
    <dgm:cxn modelId="{E6BC14FF-FAC1-437B-B628-7B4C141952F8}" type="presParOf" srcId="{50F34A66-3581-49F3-AAD7-651DC7E6F7B5}" destId="{AA341AB9-B60E-441F-86DC-6CAF9DB2C273}" srcOrd="0" destOrd="0" presId="urn:microsoft.com/office/officeart/2008/layout/LinedList"/>
    <dgm:cxn modelId="{73349912-79B6-41B2-BDCB-1E32A1A6DEAF}" type="presParOf" srcId="{50F34A66-3581-49F3-AAD7-651DC7E6F7B5}" destId="{D6E70B69-8853-46B5-91EE-8F590E42C6C2}" srcOrd="1" destOrd="0" presId="urn:microsoft.com/office/officeart/2008/layout/LinedList"/>
    <dgm:cxn modelId="{E50D0EFF-0B61-4409-9362-063EDEA76133}" type="presParOf" srcId="{50F34A66-3581-49F3-AAD7-651DC7E6F7B5}" destId="{16BB3C3A-9571-4AD1-AEFA-E03263990187}" srcOrd="2" destOrd="0" presId="urn:microsoft.com/office/officeart/2008/layout/LinedList"/>
    <dgm:cxn modelId="{099A28AA-59CE-4C36-B974-4C5FA4D5D2E7}" type="presParOf" srcId="{38F5921C-4E49-49BF-8003-5819B9E30985}" destId="{7FF8B149-085A-449A-8CBC-33CAAF11D65F}" srcOrd="2" destOrd="0" presId="urn:microsoft.com/office/officeart/2008/layout/LinedList"/>
    <dgm:cxn modelId="{B35BE7F7-6565-4EB7-8A5C-9F44EAEDFE11}" type="presParOf" srcId="{38F5921C-4E49-49BF-8003-5819B9E30985}" destId="{36D0A902-8A1F-4A1F-8132-63455E38448B}" srcOrd="3" destOrd="0" presId="urn:microsoft.com/office/officeart/2008/layout/LinedList"/>
    <dgm:cxn modelId="{5067828A-D126-4CFE-B6F9-E630EBA4BCB6}" type="presParOf" srcId="{EFF62E3C-C777-4AFA-9250-3729BC49DBA2}" destId="{F7E40798-575E-4C37-A25A-5405ECC16CF2}" srcOrd="20" destOrd="0" presId="urn:microsoft.com/office/officeart/2008/layout/LinedList"/>
    <dgm:cxn modelId="{6B0F33BF-C50F-484A-A2E4-0E501F022B7E}" type="presParOf" srcId="{EFF62E3C-C777-4AFA-9250-3729BC49DBA2}" destId="{C735D1BE-0362-4B0B-A985-A36EE7B7A8B5}" srcOrd="21" destOrd="0" presId="urn:microsoft.com/office/officeart/2008/layout/LinedList"/>
    <dgm:cxn modelId="{950D7ACC-8ADC-41CC-A387-9370167D54A3}" type="presParOf" srcId="{C735D1BE-0362-4B0B-A985-A36EE7B7A8B5}" destId="{CB8FC13C-4891-40E6-8AC7-601602239B99}" srcOrd="0" destOrd="0" presId="urn:microsoft.com/office/officeart/2008/layout/LinedList"/>
    <dgm:cxn modelId="{62686E27-CEFB-4865-9F08-726EE8F24E5A}" type="presParOf" srcId="{C735D1BE-0362-4B0B-A985-A36EE7B7A8B5}" destId="{1B10EF21-0409-47A4-A7F8-8234539CA40D}" srcOrd="1" destOrd="0" presId="urn:microsoft.com/office/officeart/2008/layout/LinedList"/>
    <dgm:cxn modelId="{21A320E4-AD5D-48FF-9CD9-81134112CBEB}" type="presParOf" srcId="{1B10EF21-0409-47A4-A7F8-8234539CA40D}" destId="{5B4BA412-6986-4A95-876F-B77D06B5FB0E}" srcOrd="0" destOrd="0" presId="urn:microsoft.com/office/officeart/2008/layout/LinedList"/>
    <dgm:cxn modelId="{66FAECB4-D43B-4260-8C34-CA2D6ADE99FD}" type="presParOf" srcId="{1B10EF21-0409-47A4-A7F8-8234539CA40D}" destId="{4F4B3057-7DA5-4840-B2FE-FEECAFD2CC73}" srcOrd="1" destOrd="0" presId="urn:microsoft.com/office/officeart/2008/layout/LinedList"/>
    <dgm:cxn modelId="{F8310926-347B-448A-B87C-56D895DE6FB4}" type="presParOf" srcId="{4F4B3057-7DA5-4840-B2FE-FEECAFD2CC73}" destId="{034DDB7A-6F42-4F04-9BBF-169A182D50A9}" srcOrd="0" destOrd="0" presId="urn:microsoft.com/office/officeart/2008/layout/LinedList"/>
    <dgm:cxn modelId="{A051A1A4-21E5-441B-95DD-4FCE76BBA998}" type="presParOf" srcId="{4F4B3057-7DA5-4840-B2FE-FEECAFD2CC73}" destId="{4149C8D9-3B68-4034-B891-0B6B7B54A6E8}" srcOrd="1" destOrd="0" presId="urn:microsoft.com/office/officeart/2008/layout/LinedList"/>
    <dgm:cxn modelId="{064B8CA0-B575-4ADB-ABD0-6B8C21E264A6}" type="presParOf" srcId="{4F4B3057-7DA5-4840-B2FE-FEECAFD2CC73}" destId="{A2FB4EC9-2DC0-48A1-A496-94FFEF8219C1}" srcOrd="2" destOrd="0" presId="urn:microsoft.com/office/officeart/2008/layout/LinedList"/>
    <dgm:cxn modelId="{75362437-BF3D-4CE7-A669-E967C5D2E3C8}" type="presParOf" srcId="{1B10EF21-0409-47A4-A7F8-8234539CA40D}" destId="{F12D589D-7F4A-4F99-B6E5-B242C9443CBD}" srcOrd="2" destOrd="0" presId="urn:microsoft.com/office/officeart/2008/layout/LinedList"/>
    <dgm:cxn modelId="{AE5B53F1-D535-4203-974C-59541BE68782}" type="presParOf" srcId="{1B10EF21-0409-47A4-A7F8-8234539CA40D}" destId="{5B788044-61FF-4757-B753-4E3CBBB8992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3EA10C-931F-40D0-BD68-CE60821E942B}" type="doc">
      <dgm:prSet loTypeId="urn:microsoft.com/office/officeart/2005/8/layout/vList4" loCatId="pictur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D27226D-D49C-46C2-9950-C22CAA620777}">
      <dgm:prSet phldrT="[Text]" custT="1"/>
      <dgm:spPr/>
      <dgm:t>
        <a:bodyPr/>
        <a:lstStyle/>
        <a:p>
          <a:r>
            <a:rPr lang="en-GB" sz="1400" b="1" dirty="0" smtClean="0"/>
            <a:t>Transportation</a:t>
          </a:r>
          <a:endParaRPr lang="en-GB" sz="1400" b="1" dirty="0"/>
        </a:p>
      </dgm:t>
    </dgm:pt>
    <dgm:pt modelId="{6D27ECDD-5533-407F-8C02-680B90DD07C8}" type="parTrans" cxnId="{E82A8A99-FF12-4490-9314-46B8498B3857}">
      <dgm:prSet/>
      <dgm:spPr/>
      <dgm:t>
        <a:bodyPr/>
        <a:lstStyle/>
        <a:p>
          <a:endParaRPr lang="en-GB"/>
        </a:p>
      </dgm:t>
    </dgm:pt>
    <dgm:pt modelId="{DDB30162-ADF2-419E-AACC-B680805C70A4}" type="sibTrans" cxnId="{E82A8A99-FF12-4490-9314-46B8498B3857}">
      <dgm:prSet/>
      <dgm:spPr/>
      <dgm:t>
        <a:bodyPr/>
        <a:lstStyle/>
        <a:p>
          <a:endParaRPr lang="en-GB"/>
        </a:p>
      </dgm:t>
    </dgm:pt>
    <dgm:pt modelId="{502EF8E8-0795-41B1-B34E-F817D8F87E71}">
      <dgm:prSet phldrT="[Text]" custT="1"/>
      <dgm:spPr/>
      <dgm:t>
        <a:bodyPr/>
        <a:lstStyle/>
        <a:p>
          <a:r>
            <a:rPr lang="en-GB" sz="1000" dirty="0" smtClean="0"/>
            <a:t>120 km new roads built, 40 new buses added</a:t>
          </a:r>
          <a:endParaRPr lang="en-GB" sz="1000" dirty="0"/>
        </a:p>
      </dgm:t>
    </dgm:pt>
    <dgm:pt modelId="{863FA2C9-A4D8-46AE-B64C-B29A3F27FC9C}" type="parTrans" cxnId="{E14D6B48-082F-452A-B483-ED659522751A}">
      <dgm:prSet/>
      <dgm:spPr/>
      <dgm:t>
        <a:bodyPr/>
        <a:lstStyle/>
        <a:p>
          <a:endParaRPr lang="en-GB"/>
        </a:p>
      </dgm:t>
    </dgm:pt>
    <dgm:pt modelId="{F1ADB4D2-A510-4172-86A9-D78CFC72EFEB}" type="sibTrans" cxnId="{E14D6B48-082F-452A-B483-ED659522751A}">
      <dgm:prSet/>
      <dgm:spPr/>
      <dgm:t>
        <a:bodyPr/>
        <a:lstStyle/>
        <a:p>
          <a:endParaRPr lang="en-GB"/>
        </a:p>
      </dgm:t>
    </dgm:pt>
    <dgm:pt modelId="{C0BA47BF-0A08-4457-ACC9-EEE5D06B7D0D}">
      <dgm:prSet phldrT="[Text]" custT="1"/>
      <dgm:spPr/>
      <dgm:t>
        <a:bodyPr/>
        <a:lstStyle/>
        <a:p>
          <a:r>
            <a:rPr lang="en-GB" sz="1000" dirty="0" smtClean="0"/>
            <a:t>Smart signalling at the major junction</a:t>
          </a:r>
          <a:endParaRPr lang="en-GB" sz="1000" dirty="0"/>
        </a:p>
      </dgm:t>
    </dgm:pt>
    <dgm:pt modelId="{DC5C4F39-981B-409A-BB9E-A9B7E4620ED9}" type="parTrans" cxnId="{D4B3979B-9331-4B8F-BBAD-D8BA40BBDB8E}">
      <dgm:prSet/>
      <dgm:spPr/>
      <dgm:t>
        <a:bodyPr/>
        <a:lstStyle/>
        <a:p>
          <a:endParaRPr lang="en-GB"/>
        </a:p>
      </dgm:t>
    </dgm:pt>
    <dgm:pt modelId="{9A224BC8-0683-41EA-8CE9-4A6B574B9F2F}" type="sibTrans" cxnId="{D4B3979B-9331-4B8F-BBAD-D8BA40BBDB8E}">
      <dgm:prSet/>
      <dgm:spPr/>
      <dgm:t>
        <a:bodyPr/>
        <a:lstStyle/>
        <a:p>
          <a:endParaRPr lang="en-GB"/>
        </a:p>
      </dgm:t>
    </dgm:pt>
    <dgm:pt modelId="{C2481E7D-5D5D-4634-8C5B-E55C41CC1BF3}">
      <dgm:prSet phldrT="[Text]" custT="1"/>
      <dgm:spPr>
        <a:ln>
          <a:solidFill>
            <a:srgbClr val="9FC9D9"/>
          </a:solidFill>
        </a:ln>
      </dgm:spPr>
      <dgm:t>
        <a:bodyPr/>
        <a:lstStyle/>
        <a:p>
          <a:r>
            <a:rPr lang="en-GB" sz="1400" b="1" dirty="0" smtClean="0"/>
            <a:t>Water Supply</a:t>
          </a:r>
          <a:endParaRPr lang="en-GB" sz="1400" b="1" dirty="0"/>
        </a:p>
      </dgm:t>
    </dgm:pt>
    <dgm:pt modelId="{E7FBD803-9ECC-4FF0-B379-03ABAF164CF0}" type="parTrans" cxnId="{F276114B-8B9C-4062-A133-66BD404A6D70}">
      <dgm:prSet/>
      <dgm:spPr/>
      <dgm:t>
        <a:bodyPr/>
        <a:lstStyle/>
        <a:p>
          <a:endParaRPr lang="en-GB"/>
        </a:p>
      </dgm:t>
    </dgm:pt>
    <dgm:pt modelId="{1DD2ED1B-5115-4DB9-BA0D-16D53C1B8D76}" type="sibTrans" cxnId="{F276114B-8B9C-4062-A133-66BD404A6D70}">
      <dgm:prSet/>
      <dgm:spPr/>
      <dgm:t>
        <a:bodyPr/>
        <a:lstStyle/>
        <a:p>
          <a:endParaRPr lang="en-GB"/>
        </a:p>
      </dgm:t>
    </dgm:pt>
    <dgm:pt modelId="{FE4A74B9-A97D-4AF6-96B0-77B3D6B65C54}">
      <dgm:prSet phldrT="[Text]" custT="1"/>
      <dgm:spPr>
        <a:ln>
          <a:solidFill>
            <a:srgbClr val="9FC9D9"/>
          </a:solidFill>
        </a:ln>
      </dgm:spPr>
      <dgm:t>
        <a:bodyPr/>
        <a:lstStyle/>
        <a:p>
          <a:r>
            <a:rPr lang="en-GB" sz="1000" dirty="0" smtClean="0"/>
            <a:t>Self sustaining, linkage with Upper </a:t>
          </a:r>
          <a:r>
            <a:rPr lang="en-GB" sz="1000" dirty="0" err="1" smtClean="0"/>
            <a:t>Wardha</a:t>
          </a:r>
          <a:r>
            <a:rPr lang="en-GB" sz="1000" dirty="0" smtClean="0"/>
            <a:t> Dam, 950 km pipeline</a:t>
          </a:r>
          <a:endParaRPr lang="en-GB" sz="1000" dirty="0"/>
        </a:p>
      </dgm:t>
    </dgm:pt>
    <dgm:pt modelId="{6D8C91DF-8FA0-4E31-9E12-BDD4741604F1}" type="parTrans" cxnId="{7108EAC4-0156-451C-B401-88CC203D39DE}">
      <dgm:prSet/>
      <dgm:spPr/>
      <dgm:t>
        <a:bodyPr/>
        <a:lstStyle/>
        <a:p>
          <a:endParaRPr lang="en-GB"/>
        </a:p>
      </dgm:t>
    </dgm:pt>
    <dgm:pt modelId="{BF53615E-B121-4A93-A6E2-45FFD3667D4F}" type="sibTrans" cxnId="{7108EAC4-0156-451C-B401-88CC203D39DE}">
      <dgm:prSet/>
      <dgm:spPr/>
      <dgm:t>
        <a:bodyPr/>
        <a:lstStyle/>
        <a:p>
          <a:endParaRPr lang="en-GB"/>
        </a:p>
      </dgm:t>
    </dgm:pt>
    <dgm:pt modelId="{E50049A0-3B56-4F8E-8577-5DE2735CFDCB}">
      <dgm:prSet phldrT="[Text]" custT="1"/>
      <dgm:spPr>
        <a:ln>
          <a:solidFill>
            <a:srgbClr val="9FC9D9"/>
          </a:solidFill>
        </a:ln>
      </dgm:spPr>
      <dgm:t>
        <a:bodyPr/>
        <a:lstStyle/>
        <a:p>
          <a:r>
            <a:rPr lang="en-GB" sz="1000" dirty="0" smtClean="0"/>
            <a:t>WTP capacity 95 MLD, reduction in NRW</a:t>
          </a:r>
          <a:endParaRPr lang="en-GB" sz="1000" dirty="0"/>
        </a:p>
      </dgm:t>
    </dgm:pt>
    <dgm:pt modelId="{469781D9-1536-4B38-BEA1-1B5FCE0C3B66}" type="parTrans" cxnId="{5567AE3B-F8D5-4457-9D61-5BEB7193E479}">
      <dgm:prSet/>
      <dgm:spPr/>
      <dgm:t>
        <a:bodyPr/>
        <a:lstStyle/>
        <a:p>
          <a:endParaRPr lang="en-GB"/>
        </a:p>
      </dgm:t>
    </dgm:pt>
    <dgm:pt modelId="{AF8C2E70-ECFB-4938-B36A-B073FAFD47DA}" type="sibTrans" cxnId="{5567AE3B-F8D5-4457-9D61-5BEB7193E479}">
      <dgm:prSet/>
      <dgm:spPr/>
      <dgm:t>
        <a:bodyPr/>
        <a:lstStyle/>
        <a:p>
          <a:endParaRPr lang="en-GB"/>
        </a:p>
      </dgm:t>
    </dgm:pt>
    <dgm:pt modelId="{A7BEC0B9-7BDF-41BA-A0FA-C1803D82E24E}">
      <dgm:prSet phldrT="[Text]" custT="1"/>
      <dgm:spPr/>
      <dgm:t>
        <a:bodyPr/>
        <a:lstStyle/>
        <a:p>
          <a:r>
            <a:rPr lang="en-GB" sz="1400" b="1" dirty="0" smtClean="0"/>
            <a:t>Solid Waste Management</a:t>
          </a:r>
          <a:endParaRPr lang="en-GB" sz="1400" b="1" dirty="0"/>
        </a:p>
      </dgm:t>
    </dgm:pt>
    <dgm:pt modelId="{167BBE13-CA0D-4263-B7FC-86CBFC170B55}" type="parTrans" cxnId="{8095D3CE-2A15-4262-814D-C8BC2AE54993}">
      <dgm:prSet/>
      <dgm:spPr/>
      <dgm:t>
        <a:bodyPr/>
        <a:lstStyle/>
        <a:p>
          <a:endParaRPr lang="en-GB"/>
        </a:p>
      </dgm:t>
    </dgm:pt>
    <dgm:pt modelId="{CFF05111-1706-4C17-8CD9-6A66C795AB44}" type="sibTrans" cxnId="{8095D3CE-2A15-4262-814D-C8BC2AE54993}">
      <dgm:prSet/>
      <dgm:spPr/>
      <dgm:t>
        <a:bodyPr/>
        <a:lstStyle/>
        <a:p>
          <a:endParaRPr lang="en-GB"/>
        </a:p>
      </dgm:t>
    </dgm:pt>
    <dgm:pt modelId="{A471CF90-808D-400F-9768-338CE53CD9A1}">
      <dgm:prSet phldrT="[Text]" custT="1"/>
      <dgm:spPr/>
      <dgm:t>
        <a:bodyPr/>
        <a:lstStyle/>
        <a:p>
          <a:r>
            <a:rPr lang="en-GB" sz="1000" dirty="0" smtClean="0"/>
            <a:t>D2D garbage collection 80% coverage, segregation at source</a:t>
          </a:r>
          <a:endParaRPr lang="en-GB" sz="1000" dirty="0"/>
        </a:p>
      </dgm:t>
    </dgm:pt>
    <dgm:pt modelId="{289289D7-9F52-4BEE-9DB1-049FBFED6AF7}" type="parTrans" cxnId="{A0459906-2EB2-4F64-B443-3CF15CD95C6A}">
      <dgm:prSet/>
      <dgm:spPr/>
      <dgm:t>
        <a:bodyPr/>
        <a:lstStyle/>
        <a:p>
          <a:endParaRPr lang="en-GB"/>
        </a:p>
      </dgm:t>
    </dgm:pt>
    <dgm:pt modelId="{AE487877-88D4-473D-98B0-371C3AA3BAC3}" type="sibTrans" cxnId="{A0459906-2EB2-4F64-B443-3CF15CD95C6A}">
      <dgm:prSet/>
      <dgm:spPr/>
      <dgm:t>
        <a:bodyPr/>
        <a:lstStyle/>
        <a:p>
          <a:endParaRPr lang="en-GB"/>
        </a:p>
      </dgm:t>
    </dgm:pt>
    <dgm:pt modelId="{86E2E3D3-1274-4DF4-BD81-AD1D4DBFF66C}">
      <dgm:prSet phldrT="[Text]" custT="1"/>
      <dgm:spPr/>
      <dgm:t>
        <a:bodyPr/>
        <a:lstStyle/>
        <a:p>
          <a:r>
            <a:rPr lang="en-GB" sz="1000" dirty="0" smtClean="0"/>
            <a:t>Toilets constructed in &gt;96% identified households</a:t>
          </a:r>
          <a:endParaRPr lang="en-GB" sz="1000" dirty="0"/>
        </a:p>
      </dgm:t>
    </dgm:pt>
    <dgm:pt modelId="{3C33A9CB-0B4B-4AD1-A623-BD400FDDC52D}" type="parTrans" cxnId="{577133EC-C91D-401F-9169-817980C65586}">
      <dgm:prSet/>
      <dgm:spPr/>
      <dgm:t>
        <a:bodyPr/>
        <a:lstStyle/>
        <a:p>
          <a:endParaRPr lang="en-GB"/>
        </a:p>
      </dgm:t>
    </dgm:pt>
    <dgm:pt modelId="{2707C25A-23B5-413E-9567-C95B66B5C41F}" type="sibTrans" cxnId="{577133EC-C91D-401F-9169-817980C65586}">
      <dgm:prSet/>
      <dgm:spPr/>
      <dgm:t>
        <a:bodyPr/>
        <a:lstStyle/>
        <a:p>
          <a:endParaRPr lang="en-GB"/>
        </a:p>
      </dgm:t>
    </dgm:pt>
    <dgm:pt modelId="{C2BE0F85-629F-4F98-93A9-9A7731850086}">
      <dgm:prSet phldrT="[Text]" custT="1"/>
      <dgm:spPr/>
      <dgm:t>
        <a:bodyPr/>
        <a:lstStyle/>
        <a:p>
          <a:r>
            <a:rPr lang="en-GB" sz="1400" b="1" dirty="0" smtClean="0"/>
            <a:t>Housing</a:t>
          </a:r>
          <a:endParaRPr lang="en-GB" sz="1400" b="1" dirty="0"/>
        </a:p>
      </dgm:t>
    </dgm:pt>
    <dgm:pt modelId="{C897E372-5570-41CD-9292-9A6F5D74A29E}" type="parTrans" cxnId="{1D78EFFA-DECC-431A-AF35-9449190B9A23}">
      <dgm:prSet/>
      <dgm:spPr/>
      <dgm:t>
        <a:bodyPr/>
        <a:lstStyle/>
        <a:p>
          <a:endParaRPr lang="en-GB"/>
        </a:p>
      </dgm:t>
    </dgm:pt>
    <dgm:pt modelId="{FE984EAB-FDFA-43C1-BE1F-152A048BC433}" type="sibTrans" cxnId="{1D78EFFA-DECC-431A-AF35-9449190B9A23}">
      <dgm:prSet/>
      <dgm:spPr/>
      <dgm:t>
        <a:bodyPr/>
        <a:lstStyle/>
        <a:p>
          <a:endParaRPr lang="en-GB"/>
        </a:p>
      </dgm:t>
    </dgm:pt>
    <dgm:pt modelId="{49F84087-75E1-465F-8058-2352538E5D5B}">
      <dgm:prSet phldrT="[Text]" custT="1"/>
      <dgm:spPr/>
      <dgm:t>
        <a:bodyPr/>
        <a:lstStyle/>
        <a:p>
          <a:r>
            <a:rPr lang="en-GB" sz="1400" b="1" dirty="0" smtClean="0"/>
            <a:t>Safety and Security</a:t>
          </a:r>
        </a:p>
      </dgm:t>
    </dgm:pt>
    <dgm:pt modelId="{9B0C79F9-0405-4D04-A5C8-5CCDA59CF1D4}" type="parTrans" cxnId="{FBE69BE1-AAB4-4761-8620-1B8D1883F05D}">
      <dgm:prSet/>
      <dgm:spPr/>
      <dgm:t>
        <a:bodyPr/>
        <a:lstStyle/>
        <a:p>
          <a:endParaRPr lang="en-GB"/>
        </a:p>
      </dgm:t>
    </dgm:pt>
    <dgm:pt modelId="{B0886DE5-D834-41C8-A91E-13721752FD26}" type="sibTrans" cxnId="{FBE69BE1-AAB4-4761-8620-1B8D1883F05D}">
      <dgm:prSet/>
      <dgm:spPr/>
      <dgm:t>
        <a:bodyPr/>
        <a:lstStyle/>
        <a:p>
          <a:endParaRPr lang="en-GB"/>
        </a:p>
      </dgm:t>
    </dgm:pt>
    <dgm:pt modelId="{81704C42-D877-4354-8DE8-ADD01FA1B2CE}">
      <dgm:prSet phldrT="[Text]" custT="1"/>
      <dgm:spPr/>
      <dgm:t>
        <a:bodyPr/>
        <a:lstStyle/>
        <a:p>
          <a:r>
            <a:rPr lang="en-GB" sz="1400" b="1" dirty="0" smtClean="0"/>
            <a:t>Energy</a:t>
          </a:r>
          <a:endParaRPr lang="en-GB" sz="1400" b="1" dirty="0"/>
        </a:p>
      </dgm:t>
    </dgm:pt>
    <dgm:pt modelId="{24AAED0F-A0A9-4787-96DA-41B69FA8ACFC}" type="parTrans" cxnId="{48CEDA8F-0575-4933-AE04-C9FB727B5E64}">
      <dgm:prSet/>
      <dgm:spPr/>
      <dgm:t>
        <a:bodyPr/>
        <a:lstStyle/>
        <a:p>
          <a:endParaRPr lang="en-GB"/>
        </a:p>
      </dgm:t>
    </dgm:pt>
    <dgm:pt modelId="{FE1EA560-C5F9-4560-B566-3513586EF628}" type="sibTrans" cxnId="{48CEDA8F-0575-4933-AE04-C9FB727B5E64}">
      <dgm:prSet/>
      <dgm:spPr/>
      <dgm:t>
        <a:bodyPr/>
        <a:lstStyle/>
        <a:p>
          <a:endParaRPr lang="en-GB"/>
        </a:p>
      </dgm:t>
    </dgm:pt>
    <dgm:pt modelId="{91781B63-A3B3-40D6-90B0-283659CB3BD0}">
      <dgm:prSet phldrT="[Text]" custT="1"/>
      <dgm:spPr>
        <a:ln>
          <a:solidFill>
            <a:srgbClr val="9FC9D9"/>
          </a:solidFill>
        </a:ln>
      </dgm:spPr>
      <dgm:t>
        <a:bodyPr/>
        <a:lstStyle/>
        <a:p>
          <a:r>
            <a:rPr lang="en-GB" sz="1000" dirty="0" smtClean="0"/>
            <a:t>100% household coverage, storage 679mm3, 15 reservoirs</a:t>
          </a:r>
          <a:endParaRPr lang="en-GB" sz="1000" dirty="0"/>
        </a:p>
      </dgm:t>
    </dgm:pt>
    <dgm:pt modelId="{D4EAA017-3E21-4254-94BA-821C7AB42217}" type="parTrans" cxnId="{1B5495EA-9C86-49F5-95C0-D15710629B16}">
      <dgm:prSet/>
      <dgm:spPr/>
      <dgm:t>
        <a:bodyPr/>
        <a:lstStyle/>
        <a:p>
          <a:endParaRPr lang="en-GB"/>
        </a:p>
      </dgm:t>
    </dgm:pt>
    <dgm:pt modelId="{632D7B4B-50A5-48EB-B0E4-76F0DE58F55F}" type="sibTrans" cxnId="{1B5495EA-9C86-49F5-95C0-D15710629B16}">
      <dgm:prSet/>
      <dgm:spPr/>
      <dgm:t>
        <a:bodyPr/>
        <a:lstStyle/>
        <a:p>
          <a:endParaRPr lang="en-GB"/>
        </a:p>
      </dgm:t>
    </dgm:pt>
    <dgm:pt modelId="{8286CF4D-722A-436D-B8F8-1926F8C3E290}">
      <dgm:prSet phldrT="[Text]" custT="1"/>
      <dgm:spPr/>
      <dgm:t>
        <a:bodyPr/>
        <a:lstStyle/>
        <a:p>
          <a:r>
            <a:rPr lang="en-GB" sz="1000" dirty="0" smtClean="0"/>
            <a:t>ODF status for all 43 wards in city</a:t>
          </a:r>
          <a:endParaRPr lang="en-GB" sz="1000" dirty="0"/>
        </a:p>
      </dgm:t>
    </dgm:pt>
    <dgm:pt modelId="{3C86E88E-B690-4329-903A-57731AC1634E}" type="parTrans" cxnId="{E3FFF815-7276-4604-B5DF-6EA55B8A3FA8}">
      <dgm:prSet/>
      <dgm:spPr/>
      <dgm:t>
        <a:bodyPr/>
        <a:lstStyle/>
        <a:p>
          <a:endParaRPr lang="en-GB"/>
        </a:p>
      </dgm:t>
    </dgm:pt>
    <dgm:pt modelId="{C4649C48-F0B4-4161-B1FD-B98FE1E55F39}" type="sibTrans" cxnId="{E3FFF815-7276-4604-B5DF-6EA55B8A3FA8}">
      <dgm:prSet/>
      <dgm:spPr/>
      <dgm:t>
        <a:bodyPr/>
        <a:lstStyle/>
        <a:p>
          <a:endParaRPr lang="en-GB"/>
        </a:p>
      </dgm:t>
    </dgm:pt>
    <dgm:pt modelId="{134DC52D-7D9E-4CED-9918-058C0C136757}">
      <dgm:prSet phldrT="[Text]" custT="1"/>
      <dgm:spPr/>
      <dgm:t>
        <a:bodyPr/>
        <a:lstStyle/>
        <a:p>
          <a:r>
            <a:rPr lang="en-GB" sz="1000" dirty="0" smtClean="0"/>
            <a:t>199 locations for CCTV cameras identified</a:t>
          </a:r>
        </a:p>
      </dgm:t>
    </dgm:pt>
    <dgm:pt modelId="{9FBA0607-9A88-4A71-9242-F3FF904B86C9}" type="parTrans" cxnId="{35F0592A-D72D-49D1-A914-DD628213C9A0}">
      <dgm:prSet/>
      <dgm:spPr/>
      <dgm:t>
        <a:bodyPr/>
        <a:lstStyle/>
        <a:p>
          <a:endParaRPr lang="en-GB"/>
        </a:p>
      </dgm:t>
    </dgm:pt>
    <dgm:pt modelId="{4F6C3D85-B798-43AF-916F-2F3954ED4184}" type="sibTrans" cxnId="{35F0592A-D72D-49D1-A914-DD628213C9A0}">
      <dgm:prSet/>
      <dgm:spPr/>
      <dgm:t>
        <a:bodyPr/>
        <a:lstStyle/>
        <a:p>
          <a:endParaRPr lang="en-GB"/>
        </a:p>
      </dgm:t>
    </dgm:pt>
    <dgm:pt modelId="{CB2B42FB-0E72-434E-84F7-5EC80A85D14A}">
      <dgm:prSet phldrT="[Text]" custT="1"/>
      <dgm:spPr/>
      <dgm:t>
        <a:bodyPr/>
        <a:lstStyle/>
        <a:p>
          <a:r>
            <a:rPr lang="en-US" sz="1000" dirty="0" smtClean="0"/>
            <a:t>Regional Disaster Management Center (RDMC) setup in 2014 covering all 40 municipal councils in 5 districts of Amravati division</a:t>
          </a:r>
          <a:endParaRPr lang="en-GB" sz="1000" dirty="0" smtClean="0"/>
        </a:p>
      </dgm:t>
    </dgm:pt>
    <dgm:pt modelId="{52261120-12AA-4B08-949D-BF19C1DE5D32}" type="parTrans" cxnId="{153C43A3-43DA-458B-9AF3-8B07371B23BB}">
      <dgm:prSet/>
      <dgm:spPr/>
      <dgm:t>
        <a:bodyPr/>
        <a:lstStyle/>
        <a:p>
          <a:endParaRPr lang="en-GB"/>
        </a:p>
      </dgm:t>
    </dgm:pt>
    <dgm:pt modelId="{07ED74E6-9F8A-4868-8576-7D8FBEEB3F64}" type="sibTrans" cxnId="{153C43A3-43DA-458B-9AF3-8B07371B23BB}">
      <dgm:prSet/>
      <dgm:spPr/>
      <dgm:t>
        <a:bodyPr/>
        <a:lstStyle/>
        <a:p>
          <a:endParaRPr lang="en-GB"/>
        </a:p>
      </dgm:t>
    </dgm:pt>
    <dgm:pt modelId="{5B189167-1D54-4AEB-ADFE-736C0E79A9E2}">
      <dgm:prSet phldrT="[Text]" custT="1"/>
      <dgm:spPr/>
      <dgm:t>
        <a:bodyPr/>
        <a:lstStyle/>
        <a:p>
          <a:r>
            <a:rPr lang="en-US" sz="1000" dirty="0" smtClean="0"/>
            <a:t>100% conversion of streetlamps to LED - Street Light National Program</a:t>
          </a:r>
          <a:endParaRPr lang="en-GB" sz="1000" dirty="0"/>
        </a:p>
      </dgm:t>
    </dgm:pt>
    <dgm:pt modelId="{FD596271-5334-451F-8C94-150C0960C947}" type="parTrans" cxnId="{A8BDCCA7-4961-4863-B038-853BB6E0E448}">
      <dgm:prSet/>
      <dgm:spPr/>
      <dgm:t>
        <a:bodyPr/>
        <a:lstStyle/>
        <a:p>
          <a:endParaRPr lang="en-GB"/>
        </a:p>
      </dgm:t>
    </dgm:pt>
    <dgm:pt modelId="{65FBDDC6-8EB3-4F24-9C51-215719400CF2}" type="sibTrans" cxnId="{A8BDCCA7-4961-4863-B038-853BB6E0E448}">
      <dgm:prSet/>
      <dgm:spPr/>
      <dgm:t>
        <a:bodyPr/>
        <a:lstStyle/>
        <a:p>
          <a:endParaRPr lang="en-GB"/>
        </a:p>
      </dgm:t>
    </dgm:pt>
    <dgm:pt modelId="{172134B2-DB0F-4DBB-82D6-F542DD511A34}">
      <dgm:prSet phldrT="[Text]" custT="1"/>
      <dgm:spPr/>
      <dgm:t>
        <a:bodyPr/>
        <a:lstStyle/>
        <a:p>
          <a:r>
            <a:rPr lang="en-US" sz="1000" dirty="0" smtClean="0"/>
            <a:t>Sensor enabled </a:t>
          </a:r>
          <a:r>
            <a:rPr lang="en-US" sz="1000" dirty="0" err="1" smtClean="0"/>
            <a:t>Centralised</a:t>
          </a:r>
          <a:r>
            <a:rPr lang="en-US" sz="1000" dirty="0" smtClean="0"/>
            <a:t> Control Monitoring System (CCMS) installed</a:t>
          </a:r>
          <a:endParaRPr lang="en-GB" sz="1000" dirty="0"/>
        </a:p>
      </dgm:t>
    </dgm:pt>
    <dgm:pt modelId="{907BEF23-EF33-4925-80D8-C9CA6AF51CEF}" type="parTrans" cxnId="{2BEE41A8-5AC2-4F13-B0F3-64ACFF00DB45}">
      <dgm:prSet/>
      <dgm:spPr/>
      <dgm:t>
        <a:bodyPr/>
        <a:lstStyle/>
        <a:p>
          <a:endParaRPr lang="en-GB"/>
        </a:p>
      </dgm:t>
    </dgm:pt>
    <dgm:pt modelId="{FD26431B-D870-45B1-936B-DEC53A30FF4B}" type="sibTrans" cxnId="{2BEE41A8-5AC2-4F13-B0F3-64ACFF00DB45}">
      <dgm:prSet/>
      <dgm:spPr/>
      <dgm:t>
        <a:bodyPr/>
        <a:lstStyle/>
        <a:p>
          <a:endParaRPr lang="en-GB"/>
        </a:p>
      </dgm:t>
    </dgm:pt>
    <dgm:pt modelId="{C1820F03-54DD-4B59-ABD2-981ECCA27D46}">
      <dgm:prSet phldrT="[Text]" custT="1"/>
      <dgm:spPr/>
      <dgm:t>
        <a:bodyPr/>
        <a:lstStyle/>
        <a:p>
          <a:r>
            <a:rPr lang="en-GB" sz="1000" dirty="0" smtClean="0"/>
            <a:t>No load shedding, plan to install solar panels on all government buildings</a:t>
          </a:r>
          <a:endParaRPr lang="en-GB" sz="1000" dirty="0"/>
        </a:p>
      </dgm:t>
    </dgm:pt>
    <dgm:pt modelId="{3B539CD2-1364-47BE-B41A-73A6E3B8383B}" type="parTrans" cxnId="{B5346120-9124-41F8-8D77-E9D1EF45C60B}">
      <dgm:prSet/>
      <dgm:spPr/>
      <dgm:t>
        <a:bodyPr/>
        <a:lstStyle/>
        <a:p>
          <a:endParaRPr lang="en-GB"/>
        </a:p>
      </dgm:t>
    </dgm:pt>
    <dgm:pt modelId="{A383F186-C7A0-4E80-B107-1B3604282E93}" type="sibTrans" cxnId="{B5346120-9124-41F8-8D77-E9D1EF45C60B}">
      <dgm:prSet/>
      <dgm:spPr/>
      <dgm:t>
        <a:bodyPr/>
        <a:lstStyle/>
        <a:p>
          <a:endParaRPr lang="en-GB"/>
        </a:p>
      </dgm:t>
    </dgm:pt>
    <dgm:pt modelId="{EAFE3D0A-A8D0-48DA-91A4-0689007BF30B}">
      <dgm:prSet phldrT="[Text]" custT="1"/>
      <dgm:spPr/>
      <dgm:t>
        <a:bodyPr/>
        <a:lstStyle/>
        <a:p>
          <a:r>
            <a:rPr lang="en-GB" sz="1000" dirty="0" smtClean="0"/>
            <a:t>~70% houses constructed under </a:t>
          </a:r>
          <a:r>
            <a:rPr lang="en-GB" sz="1000" dirty="0" err="1" smtClean="0"/>
            <a:t>under</a:t>
          </a:r>
          <a:r>
            <a:rPr lang="en-GB" sz="1000" dirty="0" smtClean="0"/>
            <a:t> </a:t>
          </a:r>
          <a:r>
            <a:rPr lang="en-GB" sz="1000" dirty="0" err="1" smtClean="0"/>
            <a:t>Ramai</a:t>
          </a:r>
          <a:r>
            <a:rPr lang="en-GB" sz="1000" dirty="0" smtClean="0"/>
            <a:t> </a:t>
          </a:r>
          <a:r>
            <a:rPr lang="en-GB" sz="1000" dirty="0" err="1" smtClean="0"/>
            <a:t>Awaas</a:t>
          </a:r>
          <a:r>
            <a:rPr lang="en-GB" sz="1000" dirty="0" smtClean="0"/>
            <a:t> </a:t>
          </a:r>
          <a:r>
            <a:rPr lang="en-GB" sz="1000" dirty="0" err="1" smtClean="0"/>
            <a:t>Yojana</a:t>
          </a:r>
          <a:r>
            <a:rPr lang="en-GB" sz="1000" dirty="0" smtClean="0"/>
            <a:t> </a:t>
          </a:r>
          <a:endParaRPr lang="en-GB" sz="1000" dirty="0"/>
        </a:p>
      </dgm:t>
    </dgm:pt>
    <dgm:pt modelId="{7B0B1422-3128-44C2-A670-5949D37CC4C6}" type="parTrans" cxnId="{AE957796-285B-49E9-9E90-5439550B4B7F}">
      <dgm:prSet/>
      <dgm:spPr/>
      <dgm:t>
        <a:bodyPr/>
        <a:lstStyle/>
        <a:p>
          <a:endParaRPr lang="en-GB"/>
        </a:p>
      </dgm:t>
    </dgm:pt>
    <dgm:pt modelId="{27835BB6-40D0-409E-BC07-6F692BD4DB12}" type="sibTrans" cxnId="{AE957796-285B-49E9-9E90-5439550B4B7F}">
      <dgm:prSet/>
      <dgm:spPr/>
      <dgm:t>
        <a:bodyPr/>
        <a:lstStyle/>
        <a:p>
          <a:endParaRPr lang="en-GB"/>
        </a:p>
      </dgm:t>
    </dgm:pt>
    <dgm:pt modelId="{0E3ADC64-9115-44C3-AF31-0871F4B8D4DD}">
      <dgm:prSet phldrT="[Text]" custT="1"/>
      <dgm:spPr/>
      <dgm:t>
        <a:bodyPr/>
        <a:lstStyle/>
        <a:p>
          <a:r>
            <a:rPr lang="en-GB" sz="1000" dirty="0" smtClean="0"/>
            <a:t>Digital property tax collection</a:t>
          </a:r>
          <a:endParaRPr lang="en-GB" sz="1000" dirty="0"/>
        </a:p>
      </dgm:t>
    </dgm:pt>
    <dgm:pt modelId="{6CB65DC7-6BF7-4AAD-92AB-21FF8E15B1F3}" type="parTrans" cxnId="{16C272BF-FE70-436E-9063-421C11CFA35C}">
      <dgm:prSet/>
      <dgm:spPr/>
      <dgm:t>
        <a:bodyPr/>
        <a:lstStyle/>
        <a:p>
          <a:endParaRPr lang="en-GB"/>
        </a:p>
      </dgm:t>
    </dgm:pt>
    <dgm:pt modelId="{6191982C-72D2-4FFC-A860-DE05C8E40A99}" type="sibTrans" cxnId="{16C272BF-FE70-436E-9063-421C11CFA35C}">
      <dgm:prSet/>
      <dgm:spPr/>
      <dgm:t>
        <a:bodyPr/>
        <a:lstStyle/>
        <a:p>
          <a:endParaRPr lang="en-GB"/>
        </a:p>
      </dgm:t>
    </dgm:pt>
    <dgm:pt modelId="{117DFDBD-E53A-45CB-914C-B5A5A4AF887B}">
      <dgm:prSet phldrT="[Text]" custT="1"/>
      <dgm:spPr/>
      <dgm:t>
        <a:bodyPr/>
        <a:lstStyle/>
        <a:p>
          <a:r>
            <a:rPr lang="en-GB" sz="1000" dirty="0" smtClean="0"/>
            <a:t>Auto DCR project implementation completed in 2012</a:t>
          </a:r>
          <a:endParaRPr lang="en-GB" sz="1000" dirty="0"/>
        </a:p>
      </dgm:t>
    </dgm:pt>
    <dgm:pt modelId="{C0A6A02D-B416-48C6-8A32-6A4211E5085F}" type="parTrans" cxnId="{03180415-248A-49E1-A478-89DBD07DFA93}">
      <dgm:prSet/>
      <dgm:spPr/>
      <dgm:t>
        <a:bodyPr/>
        <a:lstStyle/>
        <a:p>
          <a:endParaRPr lang="en-GB"/>
        </a:p>
      </dgm:t>
    </dgm:pt>
    <dgm:pt modelId="{39A2A3D4-1F34-4E93-A716-A0A247FE081C}" type="sibTrans" cxnId="{03180415-248A-49E1-A478-89DBD07DFA93}">
      <dgm:prSet/>
      <dgm:spPr/>
      <dgm:t>
        <a:bodyPr/>
        <a:lstStyle/>
        <a:p>
          <a:endParaRPr lang="en-GB"/>
        </a:p>
      </dgm:t>
    </dgm:pt>
    <dgm:pt modelId="{664BD956-98A3-466B-AC34-908200642F1D}">
      <dgm:prSet phldrT="[Text]" custT="1"/>
      <dgm:spPr/>
      <dgm:t>
        <a:bodyPr/>
        <a:lstStyle/>
        <a:p>
          <a:r>
            <a:rPr lang="en-GB" sz="1000" dirty="0" smtClean="0"/>
            <a:t>Exclusive bus services for women and students</a:t>
          </a:r>
          <a:endParaRPr lang="en-GB" sz="1000" dirty="0"/>
        </a:p>
      </dgm:t>
    </dgm:pt>
    <dgm:pt modelId="{DB71DF7B-E540-47A2-A551-65F5945A90CC}" type="parTrans" cxnId="{A79C25E9-24F4-44CE-933F-D05E1B7E572C}">
      <dgm:prSet/>
      <dgm:spPr/>
      <dgm:t>
        <a:bodyPr/>
        <a:lstStyle/>
        <a:p>
          <a:endParaRPr lang="en-GB"/>
        </a:p>
      </dgm:t>
    </dgm:pt>
    <dgm:pt modelId="{49181F50-CAAE-46EB-9295-EEE629A15E35}" type="sibTrans" cxnId="{A79C25E9-24F4-44CE-933F-D05E1B7E572C}">
      <dgm:prSet/>
      <dgm:spPr/>
      <dgm:t>
        <a:bodyPr/>
        <a:lstStyle/>
        <a:p>
          <a:endParaRPr lang="en-GB"/>
        </a:p>
      </dgm:t>
    </dgm:pt>
    <dgm:pt modelId="{DECEA308-A326-4B54-893F-2F6AF84F5158}" type="pres">
      <dgm:prSet presAssocID="{CB3EA10C-931F-40D0-BD68-CE60821E942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603755B-9EC3-4D60-9ABB-F02A9EFE19C9}" type="pres">
      <dgm:prSet presAssocID="{AD27226D-D49C-46C2-9950-C22CAA620777}" presName="comp" presStyleCnt="0"/>
      <dgm:spPr/>
    </dgm:pt>
    <dgm:pt modelId="{A654F0B0-7615-49EF-BA65-FD180D041162}" type="pres">
      <dgm:prSet presAssocID="{AD27226D-D49C-46C2-9950-C22CAA620777}" presName="box" presStyleLbl="node1" presStyleIdx="0" presStyleCnt="6"/>
      <dgm:spPr/>
      <dgm:t>
        <a:bodyPr/>
        <a:lstStyle/>
        <a:p>
          <a:endParaRPr lang="en-GB"/>
        </a:p>
      </dgm:t>
    </dgm:pt>
    <dgm:pt modelId="{264943F7-8137-4B91-8E9C-A74824EF4B49}" type="pres">
      <dgm:prSet presAssocID="{AD27226D-D49C-46C2-9950-C22CAA620777}" presName="img" presStyleLbl="fgImgPlace1" presStyleIdx="0" presStyleCnt="6" custScaleX="53186" custScaleY="9982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ADAA05BC-62B1-4855-BB7C-4BC4177A3FC3}" type="pres">
      <dgm:prSet presAssocID="{AD27226D-D49C-46C2-9950-C22CAA620777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756FED-240C-4704-B3F1-AD51536A5694}" type="pres">
      <dgm:prSet presAssocID="{DDB30162-ADF2-419E-AACC-B680805C70A4}" presName="spacer" presStyleCnt="0"/>
      <dgm:spPr/>
    </dgm:pt>
    <dgm:pt modelId="{CEA9F232-48C3-4284-BB57-471F5D877029}" type="pres">
      <dgm:prSet presAssocID="{C2481E7D-5D5D-4634-8C5B-E55C41CC1BF3}" presName="comp" presStyleCnt="0"/>
      <dgm:spPr/>
    </dgm:pt>
    <dgm:pt modelId="{8469CDC3-0CF3-4477-9704-BBC02B6599B4}" type="pres">
      <dgm:prSet presAssocID="{C2481E7D-5D5D-4634-8C5B-E55C41CC1BF3}" presName="box" presStyleLbl="node1" presStyleIdx="1" presStyleCnt="6"/>
      <dgm:spPr/>
      <dgm:t>
        <a:bodyPr/>
        <a:lstStyle/>
        <a:p>
          <a:endParaRPr lang="en-GB"/>
        </a:p>
      </dgm:t>
    </dgm:pt>
    <dgm:pt modelId="{B164E29F-148F-4827-84D2-926754CD2619}" type="pres">
      <dgm:prSet presAssocID="{C2481E7D-5D5D-4634-8C5B-E55C41CC1BF3}" presName="img" presStyleLbl="fgImgPlace1" presStyleIdx="1" presStyleCnt="6" custScaleX="53186" custScaleY="9982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59D56DDE-3BC8-47CF-8DDD-82650AE420CC}" type="pres">
      <dgm:prSet presAssocID="{C2481E7D-5D5D-4634-8C5B-E55C41CC1BF3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5DA5D3-A927-4A84-A0E2-7E93B2E0FF10}" type="pres">
      <dgm:prSet presAssocID="{1DD2ED1B-5115-4DB9-BA0D-16D53C1B8D76}" presName="spacer" presStyleCnt="0"/>
      <dgm:spPr/>
    </dgm:pt>
    <dgm:pt modelId="{9B94AC83-2396-45FC-808E-B5A208439391}" type="pres">
      <dgm:prSet presAssocID="{A7BEC0B9-7BDF-41BA-A0FA-C1803D82E24E}" presName="comp" presStyleCnt="0"/>
      <dgm:spPr/>
    </dgm:pt>
    <dgm:pt modelId="{1DC392F0-6E9A-4714-A6FB-EAF4531877A1}" type="pres">
      <dgm:prSet presAssocID="{A7BEC0B9-7BDF-41BA-A0FA-C1803D82E24E}" presName="box" presStyleLbl="node1" presStyleIdx="2" presStyleCnt="6"/>
      <dgm:spPr/>
      <dgm:t>
        <a:bodyPr/>
        <a:lstStyle/>
        <a:p>
          <a:endParaRPr lang="en-GB"/>
        </a:p>
      </dgm:t>
    </dgm:pt>
    <dgm:pt modelId="{0DC4CA60-7EDA-474F-8AC5-02D9BB3133FF}" type="pres">
      <dgm:prSet presAssocID="{A7BEC0B9-7BDF-41BA-A0FA-C1803D82E24E}" presName="img" presStyleLbl="fgImgPlace1" presStyleIdx="2" presStyleCnt="6" custScaleX="53186" custScaleY="9982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A53B67F5-64A9-4301-AE23-82FBFC9D85A8}" type="pres">
      <dgm:prSet presAssocID="{A7BEC0B9-7BDF-41BA-A0FA-C1803D82E24E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083AD8-716B-4CAF-B38C-B57298D37742}" type="pres">
      <dgm:prSet presAssocID="{CFF05111-1706-4C17-8CD9-6A66C795AB44}" presName="spacer" presStyleCnt="0"/>
      <dgm:spPr/>
    </dgm:pt>
    <dgm:pt modelId="{3F0551EF-77CC-412D-964F-7EBE4B23A2DD}" type="pres">
      <dgm:prSet presAssocID="{49F84087-75E1-465F-8058-2352538E5D5B}" presName="comp" presStyleCnt="0"/>
      <dgm:spPr/>
    </dgm:pt>
    <dgm:pt modelId="{9874CF2E-6F1C-4B83-915C-CF642B238649}" type="pres">
      <dgm:prSet presAssocID="{49F84087-75E1-465F-8058-2352538E5D5B}" presName="box" presStyleLbl="node1" presStyleIdx="3" presStyleCnt="6"/>
      <dgm:spPr/>
      <dgm:t>
        <a:bodyPr/>
        <a:lstStyle/>
        <a:p>
          <a:endParaRPr lang="en-GB"/>
        </a:p>
      </dgm:t>
    </dgm:pt>
    <dgm:pt modelId="{3EC83855-40EA-46ED-93BE-2B1782ECAF3C}" type="pres">
      <dgm:prSet presAssocID="{49F84087-75E1-465F-8058-2352538E5D5B}" presName="img" presStyleLbl="fgImgPlace1" presStyleIdx="3" presStyleCnt="6" custScaleX="53186" custScaleY="9982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587E6F4A-D0AC-4BEF-AE1B-F3320C33EF41}" type="pres">
      <dgm:prSet presAssocID="{49F84087-75E1-465F-8058-2352538E5D5B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3B727F-A080-401A-A0F1-BCAD2DA62C6F}" type="pres">
      <dgm:prSet presAssocID="{B0886DE5-D834-41C8-A91E-13721752FD26}" presName="spacer" presStyleCnt="0"/>
      <dgm:spPr/>
    </dgm:pt>
    <dgm:pt modelId="{3D10339C-1C6B-4C05-A042-B3A90E5B4AE6}" type="pres">
      <dgm:prSet presAssocID="{81704C42-D877-4354-8DE8-ADD01FA1B2CE}" presName="comp" presStyleCnt="0"/>
      <dgm:spPr/>
    </dgm:pt>
    <dgm:pt modelId="{FCB37AA0-DBD1-478C-A04C-0CEF43DAAF4D}" type="pres">
      <dgm:prSet presAssocID="{81704C42-D877-4354-8DE8-ADD01FA1B2CE}" presName="box" presStyleLbl="node1" presStyleIdx="4" presStyleCnt="6"/>
      <dgm:spPr/>
      <dgm:t>
        <a:bodyPr/>
        <a:lstStyle/>
        <a:p>
          <a:endParaRPr lang="en-GB"/>
        </a:p>
      </dgm:t>
    </dgm:pt>
    <dgm:pt modelId="{1CC1FF98-9D41-4CFA-9D4F-764DECAD85D5}" type="pres">
      <dgm:prSet presAssocID="{81704C42-D877-4354-8DE8-ADD01FA1B2CE}" presName="img" presStyleLbl="fgImgPlace1" presStyleIdx="4" presStyleCnt="6" custScaleX="53186" custScaleY="99823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2647C7B1-24B3-4C7A-8523-083F11EBCA4B}" type="pres">
      <dgm:prSet presAssocID="{81704C42-D877-4354-8DE8-ADD01FA1B2CE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018886-41A8-4448-AAE0-7748CB202803}" type="pres">
      <dgm:prSet presAssocID="{FE1EA560-C5F9-4560-B566-3513586EF628}" presName="spacer" presStyleCnt="0"/>
      <dgm:spPr/>
    </dgm:pt>
    <dgm:pt modelId="{3EC3E95F-0005-4CFF-A968-54DB9562F5FB}" type="pres">
      <dgm:prSet presAssocID="{C2BE0F85-629F-4F98-93A9-9A7731850086}" presName="comp" presStyleCnt="0"/>
      <dgm:spPr/>
    </dgm:pt>
    <dgm:pt modelId="{259DA352-3F92-48D2-BD4D-071CB5D767C3}" type="pres">
      <dgm:prSet presAssocID="{C2BE0F85-629F-4F98-93A9-9A7731850086}" presName="box" presStyleLbl="node1" presStyleIdx="5" presStyleCnt="6"/>
      <dgm:spPr/>
      <dgm:t>
        <a:bodyPr/>
        <a:lstStyle/>
        <a:p>
          <a:endParaRPr lang="en-GB"/>
        </a:p>
      </dgm:t>
    </dgm:pt>
    <dgm:pt modelId="{92B34892-CBC3-4624-87F7-861FC25AD9D8}" type="pres">
      <dgm:prSet presAssocID="{C2BE0F85-629F-4F98-93A9-9A7731850086}" presName="img" presStyleLbl="fgImgPlace1" presStyleIdx="5" presStyleCnt="6" custScaleX="53186" custScaleY="99823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EB0F75C0-218C-4B04-88D2-2991D22E322E}" type="pres">
      <dgm:prSet presAssocID="{C2BE0F85-629F-4F98-93A9-9A7731850086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AF4C9CE-910E-4EF0-B141-365523FA55C6}" type="presOf" srcId="{A471CF90-808D-400F-9768-338CE53CD9A1}" destId="{A53B67F5-64A9-4301-AE23-82FBFC9D85A8}" srcOrd="1" destOrd="1" presId="urn:microsoft.com/office/officeart/2005/8/layout/vList4"/>
    <dgm:cxn modelId="{E49D0F44-1F32-4EC9-B402-BDCB0D4D3081}" type="presOf" srcId="{0E3ADC64-9115-44C3-AF31-0871F4B8D4DD}" destId="{259DA352-3F92-48D2-BD4D-071CB5D767C3}" srcOrd="0" destOrd="2" presId="urn:microsoft.com/office/officeart/2005/8/layout/vList4"/>
    <dgm:cxn modelId="{35F0592A-D72D-49D1-A914-DD628213C9A0}" srcId="{49F84087-75E1-465F-8058-2352538E5D5B}" destId="{134DC52D-7D9E-4CED-9918-058C0C136757}" srcOrd="0" destOrd="0" parTransId="{9FBA0607-9A88-4A71-9242-F3FF904B86C9}" sibTransId="{4F6C3D85-B798-43AF-916F-2F3954ED4184}"/>
    <dgm:cxn modelId="{B5346120-9124-41F8-8D77-E9D1EF45C60B}" srcId="{81704C42-D877-4354-8DE8-ADD01FA1B2CE}" destId="{C1820F03-54DD-4B59-ABD2-981ECCA27D46}" srcOrd="2" destOrd="0" parTransId="{3B539CD2-1364-47BE-B41A-73A6E3B8383B}" sibTransId="{A383F186-C7A0-4E80-B107-1B3604282E93}"/>
    <dgm:cxn modelId="{8095D3CE-2A15-4262-814D-C8BC2AE54993}" srcId="{CB3EA10C-931F-40D0-BD68-CE60821E942B}" destId="{A7BEC0B9-7BDF-41BA-A0FA-C1803D82E24E}" srcOrd="2" destOrd="0" parTransId="{167BBE13-CA0D-4263-B7FC-86CBFC170B55}" sibTransId="{CFF05111-1706-4C17-8CD9-6A66C795AB44}"/>
    <dgm:cxn modelId="{A8BDCCA7-4961-4863-B038-853BB6E0E448}" srcId="{81704C42-D877-4354-8DE8-ADD01FA1B2CE}" destId="{5B189167-1D54-4AEB-ADFE-736C0E79A9E2}" srcOrd="0" destOrd="0" parTransId="{FD596271-5334-451F-8C94-150C0960C947}" sibTransId="{65FBDDC6-8EB3-4F24-9C51-215719400CF2}"/>
    <dgm:cxn modelId="{ADA9E0E5-A0E5-4F21-850D-C24F69D23386}" type="presOf" srcId="{49F84087-75E1-465F-8058-2352538E5D5B}" destId="{587E6F4A-D0AC-4BEF-AE1B-F3320C33EF41}" srcOrd="1" destOrd="0" presId="urn:microsoft.com/office/officeart/2005/8/layout/vList4"/>
    <dgm:cxn modelId="{6AC39420-443F-42B1-A2DD-D79D96D59CB7}" type="presOf" srcId="{EAFE3D0A-A8D0-48DA-91A4-0689007BF30B}" destId="{259DA352-3F92-48D2-BD4D-071CB5D767C3}" srcOrd="0" destOrd="1" presId="urn:microsoft.com/office/officeart/2005/8/layout/vList4"/>
    <dgm:cxn modelId="{CABD6127-7ED5-4F90-81B9-D027324B0B5A}" type="presOf" srcId="{134DC52D-7D9E-4CED-9918-058C0C136757}" destId="{9874CF2E-6F1C-4B83-915C-CF642B238649}" srcOrd="0" destOrd="1" presId="urn:microsoft.com/office/officeart/2005/8/layout/vList4"/>
    <dgm:cxn modelId="{BEBA269A-AB1C-4D25-9B8C-16335998FFF5}" type="presOf" srcId="{117DFDBD-E53A-45CB-914C-B5A5A4AF887B}" destId="{EB0F75C0-218C-4B04-88D2-2991D22E322E}" srcOrd="1" destOrd="3" presId="urn:microsoft.com/office/officeart/2005/8/layout/vList4"/>
    <dgm:cxn modelId="{80CB6B0B-8D6A-41FE-B220-164E6FB48CF4}" type="presOf" srcId="{0E3ADC64-9115-44C3-AF31-0871F4B8D4DD}" destId="{EB0F75C0-218C-4B04-88D2-2991D22E322E}" srcOrd="1" destOrd="2" presId="urn:microsoft.com/office/officeart/2005/8/layout/vList4"/>
    <dgm:cxn modelId="{E82A8A99-FF12-4490-9314-46B8498B3857}" srcId="{CB3EA10C-931F-40D0-BD68-CE60821E942B}" destId="{AD27226D-D49C-46C2-9950-C22CAA620777}" srcOrd="0" destOrd="0" parTransId="{6D27ECDD-5533-407F-8C02-680B90DD07C8}" sibTransId="{DDB30162-ADF2-419E-AACC-B680805C70A4}"/>
    <dgm:cxn modelId="{9568413F-6414-4FDE-A7E4-1D06E88D8454}" type="presOf" srcId="{C2BE0F85-629F-4F98-93A9-9A7731850086}" destId="{259DA352-3F92-48D2-BD4D-071CB5D767C3}" srcOrd="0" destOrd="0" presId="urn:microsoft.com/office/officeart/2005/8/layout/vList4"/>
    <dgm:cxn modelId="{D4B3979B-9331-4B8F-BBAD-D8BA40BBDB8E}" srcId="{AD27226D-D49C-46C2-9950-C22CAA620777}" destId="{C0BA47BF-0A08-4457-ACC9-EEE5D06B7D0D}" srcOrd="2" destOrd="0" parTransId="{DC5C4F39-981B-409A-BB9E-A9B7E4620ED9}" sibTransId="{9A224BC8-0683-41EA-8CE9-4A6B574B9F2F}"/>
    <dgm:cxn modelId="{1C0C279A-7921-4693-A2FE-AE0C1354461C}" type="presOf" srcId="{81704C42-D877-4354-8DE8-ADD01FA1B2CE}" destId="{FCB37AA0-DBD1-478C-A04C-0CEF43DAAF4D}" srcOrd="0" destOrd="0" presId="urn:microsoft.com/office/officeart/2005/8/layout/vList4"/>
    <dgm:cxn modelId="{2BEE41A8-5AC2-4F13-B0F3-64ACFF00DB45}" srcId="{81704C42-D877-4354-8DE8-ADD01FA1B2CE}" destId="{172134B2-DB0F-4DBB-82D6-F542DD511A34}" srcOrd="1" destOrd="0" parTransId="{907BEF23-EF33-4925-80D8-C9CA6AF51CEF}" sibTransId="{FD26431B-D870-45B1-936B-DEC53A30FF4B}"/>
    <dgm:cxn modelId="{7108EAC4-0156-451C-B401-88CC203D39DE}" srcId="{C2481E7D-5D5D-4634-8C5B-E55C41CC1BF3}" destId="{FE4A74B9-A97D-4AF6-96B0-77B3D6B65C54}" srcOrd="0" destOrd="0" parTransId="{6D8C91DF-8FA0-4E31-9E12-BDD4741604F1}" sibTransId="{BF53615E-B121-4A93-A6E2-45FFD3667D4F}"/>
    <dgm:cxn modelId="{55778179-F337-4004-8355-1268F4FB5E4C}" type="presOf" srcId="{CB3EA10C-931F-40D0-BD68-CE60821E942B}" destId="{DECEA308-A326-4B54-893F-2F6AF84F5158}" srcOrd="0" destOrd="0" presId="urn:microsoft.com/office/officeart/2005/8/layout/vList4"/>
    <dgm:cxn modelId="{52C051D1-4480-4A70-8267-3B7DBBD7D508}" type="presOf" srcId="{E50049A0-3B56-4F8E-8577-5DE2735CFDCB}" destId="{8469CDC3-0CF3-4477-9704-BBC02B6599B4}" srcOrd="0" destOrd="3" presId="urn:microsoft.com/office/officeart/2005/8/layout/vList4"/>
    <dgm:cxn modelId="{B6A05CA7-B111-4992-863F-8AD53223D9BD}" type="presOf" srcId="{502EF8E8-0795-41B1-B34E-F817D8F87E71}" destId="{A654F0B0-7615-49EF-BA65-FD180D041162}" srcOrd="0" destOrd="1" presId="urn:microsoft.com/office/officeart/2005/8/layout/vList4"/>
    <dgm:cxn modelId="{74E2B47F-B956-45F9-9268-1D8132F294D1}" type="presOf" srcId="{5B189167-1D54-4AEB-ADFE-736C0E79A9E2}" destId="{FCB37AA0-DBD1-478C-A04C-0CEF43DAAF4D}" srcOrd="0" destOrd="1" presId="urn:microsoft.com/office/officeart/2005/8/layout/vList4"/>
    <dgm:cxn modelId="{F8A30999-1DF4-4B45-947D-0C47248240D3}" type="presOf" srcId="{A7BEC0B9-7BDF-41BA-A0FA-C1803D82E24E}" destId="{1DC392F0-6E9A-4714-A6FB-EAF4531877A1}" srcOrd="0" destOrd="0" presId="urn:microsoft.com/office/officeart/2005/8/layout/vList4"/>
    <dgm:cxn modelId="{83DAE3D6-4012-475A-B3C4-EF124CA9843E}" type="presOf" srcId="{A7BEC0B9-7BDF-41BA-A0FA-C1803D82E24E}" destId="{A53B67F5-64A9-4301-AE23-82FBFC9D85A8}" srcOrd="1" destOrd="0" presId="urn:microsoft.com/office/officeart/2005/8/layout/vList4"/>
    <dgm:cxn modelId="{8A3829B4-9F12-4E83-996B-60226C6F11D6}" type="presOf" srcId="{C2BE0F85-629F-4F98-93A9-9A7731850086}" destId="{EB0F75C0-218C-4B04-88D2-2991D22E322E}" srcOrd="1" destOrd="0" presId="urn:microsoft.com/office/officeart/2005/8/layout/vList4"/>
    <dgm:cxn modelId="{6842EED1-AAC4-468C-AF91-C89C04CA702A}" type="presOf" srcId="{E50049A0-3B56-4F8E-8577-5DE2735CFDCB}" destId="{59D56DDE-3BC8-47CF-8DDD-82650AE420CC}" srcOrd="1" destOrd="3" presId="urn:microsoft.com/office/officeart/2005/8/layout/vList4"/>
    <dgm:cxn modelId="{FBE69BE1-AAB4-4761-8620-1B8D1883F05D}" srcId="{CB3EA10C-931F-40D0-BD68-CE60821E942B}" destId="{49F84087-75E1-465F-8058-2352538E5D5B}" srcOrd="3" destOrd="0" parTransId="{9B0C79F9-0405-4D04-A5C8-5CCDA59CF1D4}" sibTransId="{B0886DE5-D834-41C8-A91E-13721752FD26}"/>
    <dgm:cxn modelId="{48CEDA8F-0575-4933-AE04-C9FB727B5E64}" srcId="{CB3EA10C-931F-40D0-BD68-CE60821E942B}" destId="{81704C42-D877-4354-8DE8-ADD01FA1B2CE}" srcOrd="4" destOrd="0" parTransId="{24AAED0F-A0A9-4787-96DA-41B69FA8ACFC}" sibTransId="{FE1EA560-C5F9-4560-B566-3513586EF628}"/>
    <dgm:cxn modelId="{03180415-248A-49E1-A478-89DBD07DFA93}" srcId="{C2BE0F85-629F-4F98-93A9-9A7731850086}" destId="{117DFDBD-E53A-45CB-914C-B5A5A4AF887B}" srcOrd="2" destOrd="0" parTransId="{C0A6A02D-B416-48C6-8A32-6A4211E5085F}" sibTransId="{39A2A3D4-1F34-4E93-A716-A0A247FE081C}"/>
    <dgm:cxn modelId="{B6FE20FF-0F3B-44D9-974B-FB658C1051A9}" type="presOf" srcId="{86E2E3D3-1274-4DF4-BD81-AD1D4DBFF66C}" destId="{A53B67F5-64A9-4301-AE23-82FBFC9D85A8}" srcOrd="1" destOrd="2" presId="urn:microsoft.com/office/officeart/2005/8/layout/vList4"/>
    <dgm:cxn modelId="{EE0242E3-BF18-4561-8945-E6220AA61C2B}" type="presOf" srcId="{81704C42-D877-4354-8DE8-ADD01FA1B2CE}" destId="{2647C7B1-24B3-4C7A-8523-083F11EBCA4B}" srcOrd="1" destOrd="0" presId="urn:microsoft.com/office/officeart/2005/8/layout/vList4"/>
    <dgm:cxn modelId="{F276114B-8B9C-4062-A133-66BD404A6D70}" srcId="{CB3EA10C-931F-40D0-BD68-CE60821E942B}" destId="{C2481E7D-5D5D-4634-8C5B-E55C41CC1BF3}" srcOrd="1" destOrd="0" parTransId="{E7FBD803-9ECC-4FF0-B379-03ABAF164CF0}" sibTransId="{1DD2ED1B-5115-4DB9-BA0D-16D53C1B8D76}"/>
    <dgm:cxn modelId="{C4457D9A-C109-4DF1-B598-8920E3591AE8}" type="presOf" srcId="{134DC52D-7D9E-4CED-9918-058C0C136757}" destId="{587E6F4A-D0AC-4BEF-AE1B-F3320C33EF41}" srcOrd="1" destOrd="1" presId="urn:microsoft.com/office/officeart/2005/8/layout/vList4"/>
    <dgm:cxn modelId="{0BFAB922-FF74-486B-A56C-938965B79C64}" type="presOf" srcId="{664BD956-98A3-466B-AC34-908200642F1D}" destId="{A654F0B0-7615-49EF-BA65-FD180D041162}" srcOrd="0" destOrd="2" presId="urn:microsoft.com/office/officeart/2005/8/layout/vList4"/>
    <dgm:cxn modelId="{3DE1CD13-3659-44B5-8402-5518951540E0}" type="presOf" srcId="{5B189167-1D54-4AEB-ADFE-736C0E79A9E2}" destId="{2647C7B1-24B3-4C7A-8523-083F11EBCA4B}" srcOrd="1" destOrd="1" presId="urn:microsoft.com/office/officeart/2005/8/layout/vList4"/>
    <dgm:cxn modelId="{577133EC-C91D-401F-9169-817980C65586}" srcId="{A7BEC0B9-7BDF-41BA-A0FA-C1803D82E24E}" destId="{86E2E3D3-1274-4DF4-BD81-AD1D4DBFF66C}" srcOrd="1" destOrd="0" parTransId="{3C33A9CB-0B4B-4AD1-A623-BD400FDDC52D}" sibTransId="{2707C25A-23B5-413E-9567-C95B66B5C41F}"/>
    <dgm:cxn modelId="{4CB6A0B0-BE36-4329-9926-BCEA8A90E7BA}" type="presOf" srcId="{91781B63-A3B3-40D6-90B0-283659CB3BD0}" destId="{59D56DDE-3BC8-47CF-8DDD-82650AE420CC}" srcOrd="1" destOrd="2" presId="urn:microsoft.com/office/officeart/2005/8/layout/vList4"/>
    <dgm:cxn modelId="{1CFD353A-A13A-45A9-AC5B-F19DED6CEBB2}" type="presOf" srcId="{CB2B42FB-0E72-434E-84F7-5EC80A85D14A}" destId="{587E6F4A-D0AC-4BEF-AE1B-F3320C33EF41}" srcOrd="1" destOrd="2" presId="urn:microsoft.com/office/officeart/2005/8/layout/vList4"/>
    <dgm:cxn modelId="{A666ED4E-6CD2-4685-8906-676203E5D362}" type="presOf" srcId="{C2481E7D-5D5D-4634-8C5B-E55C41CC1BF3}" destId="{8469CDC3-0CF3-4477-9704-BBC02B6599B4}" srcOrd="0" destOrd="0" presId="urn:microsoft.com/office/officeart/2005/8/layout/vList4"/>
    <dgm:cxn modelId="{9042A7C2-04A9-49C4-A3A2-E2763BB216EC}" type="presOf" srcId="{EAFE3D0A-A8D0-48DA-91A4-0689007BF30B}" destId="{EB0F75C0-218C-4B04-88D2-2991D22E322E}" srcOrd="1" destOrd="1" presId="urn:microsoft.com/office/officeart/2005/8/layout/vList4"/>
    <dgm:cxn modelId="{458CC7D1-B760-4C6C-97FF-2D80FEB1265E}" type="presOf" srcId="{AD27226D-D49C-46C2-9950-C22CAA620777}" destId="{ADAA05BC-62B1-4855-BB7C-4BC4177A3FC3}" srcOrd="1" destOrd="0" presId="urn:microsoft.com/office/officeart/2005/8/layout/vList4"/>
    <dgm:cxn modelId="{A79C25E9-24F4-44CE-933F-D05E1B7E572C}" srcId="{AD27226D-D49C-46C2-9950-C22CAA620777}" destId="{664BD956-98A3-466B-AC34-908200642F1D}" srcOrd="1" destOrd="0" parTransId="{DB71DF7B-E540-47A2-A551-65F5945A90CC}" sibTransId="{49181F50-CAAE-46EB-9295-EEE629A15E35}"/>
    <dgm:cxn modelId="{F43B945A-FF92-4884-A921-83F909A61DF8}" type="presOf" srcId="{C2481E7D-5D5D-4634-8C5B-E55C41CC1BF3}" destId="{59D56DDE-3BC8-47CF-8DDD-82650AE420CC}" srcOrd="1" destOrd="0" presId="urn:microsoft.com/office/officeart/2005/8/layout/vList4"/>
    <dgm:cxn modelId="{E3FFF815-7276-4604-B5DF-6EA55B8A3FA8}" srcId="{A7BEC0B9-7BDF-41BA-A0FA-C1803D82E24E}" destId="{8286CF4D-722A-436D-B8F8-1926F8C3E290}" srcOrd="2" destOrd="0" parTransId="{3C86E88E-B690-4329-903A-57731AC1634E}" sibTransId="{C4649C48-F0B4-4161-B1FD-B98FE1E55F39}"/>
    <dgm:cxn modelId="{C7D8C0E9-A8E9-4CF5-97D2-664613A00B41}" type="presOf" srcId="{CB2B42FB-0E72-434E-84F7-5EC80A85D14A}" destId="{9874CF2E-6F1C-4B83-915C-CF642B238649}" srcOrd="0" destOrd="2" presId="urn:microsoft.com/office/officeart/2005/8/layout/vList4"/>
    <dgm:cxn modelId="{153C43A3-43DA-458B-9AF3-8B07371B23BB}" srcId="{49F84087-75E1-465F-8058-2352538E5D5B}" destId="{CB2B42FB-0E72-434E-84F7-5EC80A85D14A}" srcOrd="1" destOrd="0" parTransId="{52261120-12AA-4B08-949D-BF19C1DE5D32}" sibTransId="{07ED74E6-9F8A-4868-8576-7D8FBEEB3F64}"/>
    <dgm:cxn modelId="{FAB47528-44DB-45FC-A4CD-7DB4F0DB433A}" type="presOf" srcId="{FE4A74B9-A97D-4AF6-96B0-77B3D6B65C54}" destId="{59D56DDE-3BC8-47CF-8DDD-82650AE420CC}" srcOrd="1" destOrd="1" presId="urn:microsoft.com/office/officeart/2005/8/layout/vList4"/>
    <dgm:cxn modelId="{AE957796-285B-49E9-9E90-5439550B4B7F}" srcId="{C2BE0F85-629F-4F98-93A9-9A7731850086}" destId="{EAFE3D0A-A8D0-48DA-91A4-0689007BF30B}" srcOrd="0" destOrd="0" parTransId="{7B0B1422-3128-44C2-A670-5949D37CC4C6}" sibTransId="{27835BB6-40D0-409E-BC07-6F692BD4DB12}"/>
    <dgm:cxn modelId="{16C272BF-FE70-436E-9063-421C11CFA35C}" srcId="{C2BE0F85-629F-4F98-93A9-9A7731850086}" destId="{0E3ADC64-9115-44C3-AF31-0871F4B8D4DD}" srcOrd="1" destOrd="0" parTransId="{6CB65DC7-6BF7-4AAD-92AB-21FF8E15B1F3}" sibTransId="{6191982C-72D2-4FFC-A860-DE05C8E40A99}"/>
    <dgm:cxn modelId="{0076014B-02E3-413E-9166-4144E6A7D173}" type="presOf" srcId="{502EF8E8-0795-41B1-B34E-F817D8F87E71}" destId="{ADAA05BC-62B1-4855-BB7C-4BC4177A3FC3}" srcOrd="1" destOrd="1" presId="urn:microsoft.com/office/officeart/2005/8/layout/vList4"/>
    <dgm:cxn modelId="{1D78EFFA-DECC-431A-AF35-9449190B9A23}" srcId="{CB3EA10C-931F-40D0-BD68-CE60821E942B}" destId="{C2BE0F85-629F-4F98-93A9-9A7731850086}" srcOrd="5" destOrd="0" parTransId="{C897E372-5570-41CD-9292-9A6F5D74A29E}" sibTransId="{FE984EAB-FDFA-43C1-BE1F-152A048BC433}"/>
    <dgm:cxn modelId="{A0C8BD1D-1D83-45FF-94F5-D8D1CD0E65A1}" type="presOf" srcId="{8286CF4D-722A-436D-B8F8-1926F8C3E290}" destId="{1DC392F0-6E9A-4714-A6FB-EAF4531877A1}" srcOrd="0" destOrd="3" presId="urn:microsoft.com/office/officeart/2005/8/layout/vList4"/>
    <dgm:cxn modelId="{0F22174A-7B93-491B-91B9-20D8A337292C}" type="presOf" srcId="{C1820F03-54DD-4B59-ABD2-981ECCA27D46}" destId="{FCB37AA0-DBD1-478C-A04C-0CEF43DAAF4D}" srcOrd="0" destOrd="3" presId="urn:microsoft.com/office/officeart/2005/8/layout/vList4"/>
    <dgm:cxn modelId="{B6895DB6-FEFB-40E1-BB93-644F64C456AB}" type="presOf" srcId="{AD27226D-D49C-46C2-9950-C22CAA620777}" destId="{A654F0B0-7615-49EF-BA65-FD180D041162}" srcOrd="0" destOrd="0" presId="urn:microsoft.com/office/officeart/2005/8/layout/vList4"/>
    <dgm:cxn modelId="{E14D6B48-082F-452A-B483-ED659522751A}" srcId="{AD27226D-D49C-46C2-9950-C22CAA620777}" destId="{502EF8E8-0795-41B1-B34E-F817D8F87E71}" srcOrd="0" destOrd="0" parTransId="{863FA2C9-A4D8-46AE-B64C-B29A3F27FC9C}" sibTransId="{F1ADB4D2-A510-4172-86A9-D78CFC72EFEB}"/>
    <dgm:cxn modelId="{1B5495EA-9C86-49F5-95C0-D15710629B16}" srcId="{C2481E7D-5D5D-4634-8C5B-E55C41CC1BF3}" destId="{91781B63-A3B3-40D6-90B0-283659CB3BD0}" srcOrd="1" destOrd="0" parTransId="{D4EAA017-3E21-4254-94BA-821C7AB42217}" sibTransId="{632D7B4B-50A5-48EB-B0E4-76F0DE58F55F}"/>
    <dgm:cxn modelId="{8C50756B-7EFE-4F64-9C23-57CB1360CC04}" type="presOf" srcId="{172134B2-DB0F-4DBB-82D6-F542DD511A34}" destId="{2647C7B1-24B3-4C7A-8523-083F11EBCA4B}" srcOrd="1" destOrd="2" presId="urn:microsoft.com/office/officeart/2005/8/layout/vList4"/>
    <dgm:cxn modelId="{338198E3-0B8E-49AC-B9F2-6DFF37DB7EB6}" type="presOf" srcId="{FE4A74B9-A97D-4AF6-96B0-77B3D6B65C54}" destId="{8469CDC3-0CF3-4477-9704-BBC02B6599B4}" srcOrd="0" destOrd="1" presId="urn:microsoft.com/office/officeart/2005/8/layout/vList4"/>
    <dgm:cxn modelId="{A0459906-2EB2-4F64-B443-3CF15CD95C6A}" srcId="{A7BEC0B9-7BDF-41BA-A0FA-C1803D82E24E}" destId="{A471CF90-808D-400F-9768-338CE53CD9A1}" srcOrd="0" destOrd="0" parTransId="{289289D7-9F52-4BEE-9DB1-049FBFED6AF7}" sibTransId="{AE487877-88D4-473D-98B0-371C3AA3BAC3}"/>
    <dgm:cxn modelId="{9EB246A7-64CC-4EDF-9BA0-042B96CCFFEB}" type="presOf" srcId="{C0BA47BF-0A08-4457-ACC9-EEE5D06B7D0D}" destId="{ADAA05BC-62B1-4855-BB7C-4BC4177A3FC3}" srcOrd="1" destOrd="3" presId="urn:microsoft.com/office/officeart/2005/8/layout/vList4"/>
    <dgm:cxn modelId="{5C13877A-350E-4373-A3A7-D98FCB98F525}" type="presOf" srcId="{664BD956-98A3-466B-AC34-908200642F1D}" destId="{ADAA05BC-62B1-4855-BB7C-4BC4177A3FC3}" srcOrd="1" destOrd="2" presId="urn:microsoft.com/office/officeart/2005/8/layout/vList4"/>
    <dgm:cxn modelId="{6F52CC56-8B64-42E3-9444-B8B68CA4EB0E}" type="presOf" srcId="{172134B2-DB0F-4DBB-82D6-F542DD511A34}" destId="{FCB37AA0-DBD1-478C-A04C-0CEF43DAAF4D}" srcOrd="0" destOrd="2" presId="urn:microsoft.com/office/officeart/2005/8/layout/vList4"/>
    <dgm:cxn modelId="{D54F05AE-78FB-4724-BD7A-6F773DF63992}" type="presOf" srcId="{49F84087-75E1-465F-8058-2352538E5D5B}" destId="{9874CF2E-6F1C-4B83-915C-CF642B238649}" srcOrd="0" destOrd="0" presId="urn:microsoft.com/office/officeart/2005/8/layout/vList4"/>
    <dgm:cxn modelId="{B2EFD6D3-9CD6-4BB4-9ACC-CFBFB3FCCCDE}" type="presOf" srcId="{91781B63-A3B3-40D6-90B0-283659CB3BD0}" destId="{8469CDC3-0CF3-4477-9704-BBC02B6599B4}" srcOrd="0" destOrd="2" presId="urn:microsoft.com/office/officeart/2005/8/layout/vList4"/>
    <dgm:cxn modelId="{B72B3502-43B4-4A40-93D6-246FBBB2CC7E}" type="presOf" srcId="{86E2E3D3-1274-4DF4-BD81-AD1D4DBFF66C}" destId="{1DC392F0-6E9A-4714-A6FB-EAF4531877A1}" srcOrd="0" destOrd="2" presId="urn:microsoft.com/office/officeart/2005/8/layout/vList4"/>
    <dgm:cxn modelId="{C3FDB09A-E406-4BA9-8A26-EC705CAFC6EA}" type="presOf" srcId="{C0BA47BF-0A08-4457-ACC9-EEE5D06B7D0D}" destId="{A654F0B0-7615-49EF-BA65-FD180D041162}" srcOrd="0" destOrd="3" presId="urn:microsoft.com/office/officeart/2005/8/layout/vList4"/>
    <dgm:cxn modelId="{87734DAC-ABC6-4F59-B9E1-1980F21C8908}" type="presOf" srcId="{8286CF4D-722A-436D-B8F8-1926F8C3E290}" destId="{A53B67F5-64A9-4301-AE23-82FBFC9D85A8}" srcOrd="1" destOrd="3" presId="urn:microsoft.com/office/officeart/2005/8/layout/vList4"/>
    <dgm:cxn modelId="{5567AE3B-F8D5-4457-9D61-5BEB7193E479}" srcId="{C2481E7D-5D5D-4634-8C5B-E55C41CC1BF3}" destId="{E50049A0-3B56-4F8E-8577-5DE2735CFDCB}" srcOrd="2" destOrd="0" parTransId="{469781D9-1536-4B38-BEA1-1B5FCE0C3B66}" sibTransId="{AF8C2E70-ECFB-4938-B36A-B073FAFD47DA}"/>
    <dgm:cxn modelId="{A31AFD98-4211-44DC-BFBE-9A53846C16A5}" type="presOf" srcId="{A471CF90-808D-400F-9768-338CE53CD9A1}" destId="{1DC392F0-6E9A-4714-A6FB-EAF4531877A1}" srcOrd="0" destOrd="1" presId="urn:microsoft.com/office/officeart/2005/8/layout/vList4"/>
    <dgm:cxn modelId="{5D990A62-2171-4658-9635-0CA1427CBBC9}" type="presOf" srcId="{117DFDBD-E53A-45CB-914C-B5A5A4AF887B}" destId="{259DA352-3F92-48D2-BD4D-071CB5D767C3}" srcOrd="0" destOrd="3" presId="urn:microsoft.com/office/officeart/2005/8/layout/vList4"/>
    <dgm:cxn modelId="{06E6D1BE-6AC9-4A1B-9F47-3FD03E97BD7A}" type="presOf" srcId="{C1820F03-54DD-4B59-ABD2-981ECCA27D46}" destId="{2647C7B1-24B3-4C7A-8523-083F11EBCA4B}" srcOrd="1" destOrd="3" presId="urn:microsoft.com/office/officeart/2005/8/layout/vList4"/>
    <dgm:cxn modelId="{1F060ED3-5E5C-43A4-8700-1C11DEA224C8}" type="presParOf" srcId="{DECEA308-A326-4B54-893F-2F6AF84F5158}" destId="{C603755B-9EC3-4D60-9ABB-F02A9EFE19C9}" srcOrd="0" destOrd="0" presId="urn:microsoft.com/office/officeart/2005/8/layout/vList4"/>
    <dgm:cxn modelId="{B42EF660-27EA-4C2E-AB57-59E48ACE2C58}" type="presParOf" srcId="{C603755B-9EC3-4D60-9ABB-F02A9EFE19C9}" destId="{A654F0B0-7615-49EF-BA65-FD180D041162}" srcOrd="0" destOrd="0" presId="urn:microsoft.com/office/officeart/2005/8/layout/vList4"/>
    <dgm:cxn modelId="{540C67D7-7C2F-4E33-92D1-D32E29285919}" type="presParOf" srcId="{C603755B-9EC3-4D60-9ABB-F02A9EFE19C9}" destId="{264943F7-8137-4B91-8E9C-A74824EF4B49}" srcOrd="1" destOrd="0" presId="urn:microsoft.com/office/officeart/2005/8/layout/vList4"/>
    <dgm:cxn modelId="{9649EC28-5330-4583-844C-D1173C76E889}" type="presParOf" srcId="{C603755B-9EC3-4D60-9ABB-F02A9EFE19C9}" destId="{ADAA05BC-62B1-4855-BB7C-4BC4177A3FC3}" srcOrd="2" destOrd="0" presId="urn:microsoft.com/office/officeart/2005/8/layout/vList4"/>
    <dgm:cxn modelId="{97791413-6B84-4950-B4FC-38D9ACB96C7C}" type="presParOf" srcId="{DECEA308-A326-4B54-893F-2F6AF84F5158}" destId="{1A756FED-240C-4704-B3F1-AD51536A5694}" srcOrd="1" destOrd="0" presId="urn:microsoft.com/office/officeart/2005/8/layout/vList4"/>
    <dgm:cxn modelId="{926FAD2E-5697-415B-A4FD-4A30398B229C}" type="presParOf" srcId="{DECEA308-A326-4B54-893F-2F6AF84F5158}" destId="{CEA9F232-48C3-4284-BB57-471F5D877029}" srcOrd="2" destOrd="0" presId="urn:microsoft.com/office/officeart/2005/8/layout/vList4"/>
    <dgm:cxn modelId="{7A4F1A58-64B2-417B-B938-2BC39AFE707A}" type="presParOf" srcId="{CEA9F232-48C3-4284-BB57-471F5D877029}" destId="{8469CDC3-0CF3-4477-9704-BBC02B6599B4}" srcOrd="0" destOrd="0" presId="urn:microsoft.com/office/officeart/2005/8/layout/vList4"/>
    <dgm:cxn modelId="{93D6C6DA-2E8F-4377-A1C9-76E1B0FA9352}" type="presParOf" srcId="{CEA9F232-48C3-4284-BB57-471F5D877029}" destId="{B164E29F-148F-4827-84D2-926754CD2619}" srcOrd="1" destOrd="0" presId="urn:microsoft.com/office/officeart/2005/8/layout/vList4"/>
    <dgm:cxn modelId="{96DF5EB6-BD33-443A-9922-33FE5F6A0C92}" type="presParOf" srcId="{CEA9F232-48C3-4284-BB57-471F5D877029}" destId="{59D56DDE-3BC8-47CF-8DDD-82650AE420CC}" srcOrd="2" destOrd="0" presId="urn:microsoft.com/office/officeart/2005/8/layout/vList4"/>
    <dgm:cxn modelId="{D5D4EE54-7FBB-4F29-856A-9CB636DC19F3}" type="presParOf" srcId="{DECEA308-A326-4B54-893F-2F6AF84F5158}" destId="{9B5DA5D3-A927-4A84-A0E2-7E93B2E0FF10}" srcOrd="3" destOrd="0" presId="urn:microsoft.com/office/officeart/2005/8/layout/vList4"/>
    <dgm:cxn modelId="{590C214A-6332-4305-A1BB-014ACD9EB37E}" type="presParOf" srcId="{DECEA308-A326-4B54-893F-2F6AF84F5158}" destId="{9B94AC83-2396-45FC-808E-B5A208439391}" srcOrd="4" destOrd="0" presId="urn:microsoft.com/office/officeart/2005/8/layout/vList4"/>
    <dgm:cxn modelId="{128AA526-C00C-4D70-B5F4-5A5692106936}" type="presParOf" srcId="{9B94AC83-2396-45FC-808E-B5A208439391}" destId="{1DC392F0-6E9A-4714-A6FB-EAF4531877A1}" srcOrd="0" destOrd="0" presId="urn:microsoft.com/office/officeart/2005/8/layout/vList4"/>
    <dgm:cxn modelId="{84BBFECF-BF37-4067-AF18-7718B6AF4B69}" type="presParOf" srcId="{9B94AC83-2396-45FC-808E-B5A208439391}" destId="{0DC4CA60-7EDA-474F-8AC5-02D9BB3133FF}" srcOrd="1" destOrd="0" presId="urn:microsoft.com/office/officeart/2005/8/layout/vList4"/>
    <dgm:cxn modelId="{7C339559-1637-4496-8C28-EF227AD60F23}" type="presParOf" srcId="{9B94AC83-2396-45FC-808E-B5A208439391}" destId="{A53B67F5-64A9-4301-AE23-82FBFC9D85A8}" srcOrd="2" destOrd="0" presId="urn:microsoft.com/office/officeart/2005/8/layout/vList4"/>
    <dgm:cxn modelId="{6F1B22D4-67A9-4BD7-B133-43264400BBF1}" type="presParOf" srcId="{DECEA308-A326-4B54-893F-2F6AF84F5158}" destId="{A2083AD8-716B-4CAF-B38C-B57298D37742}" srcOrd="5" destOrd="0" presId="urn:microsoft.com/office/officeart/2005/8/layout/vList4"/>
    <dgm:cxn modelId="{BC8E3ABD-F1F8-4F81-AC03-7F9089E6CE8B}" type="presParOf" srcId="{DECEA308-A326-4B54-893F-2F6AF84F5158}" destId="{3F0551EF-77CC-412D-964F-7EBE4B23A2DD}" srcOrd="6" destOrd="0" presId="urn:microsoft.com/office/officeart/2005/8/layout/vList4"/>
    <dgm:cxn modelId="{8A4D83A9-1CA8-4976-A5C7-7876D1587331}" type="presParOf" srcId="{3F0551EF-77CC-412D-964F-7EBE4B23A2DD}" destId="{9874CF2E-6F1C-4B83-915C-CF642B238649}" srcOrd="0" destOrd="0" presId="urn:microsoft.com/office/officeart/2005/8/layout/vList4"/>
    <dgm:cxn modelId="{87521F66-F77D-4E4A-9AFA-DC88279FCADD}" type="presParOf" srcId="{3F0551EF-77CC-412D-964F-7EBE4B23A2DD}" destId="{3EC83855-40EA-46ED-93BE-2B1782ECAF3C}" srcOrd="1" destOrd="0" presId="urn:microsoft.com/office/officeart/2005/8/layout/vList4"/>
    <dgm:cxn modelId="{CB4C00BE-8C8C-4E31-846E-00FFB5F5614B}" type="presParOf" srcId="{3F0551EF-77CC-412D-964F-7EBE4B23A2DD}" destId="{587E6F4A-D0AC-4BEF-AE1B-F3320C33EF41}" srcOrd="2" destOrd="0" presId="urn:microsoft.com/office/officeart/2005/8/layout/vList4"/>
    <dgm:cxn modelId="{7E66BE1D-0965-4849-A33B-A6687441A0E4}" type="presParOf" srcId="{DECEA308-A326-4B54-893F-2F6AF84F5158}" destId="{873B727F-A080-401A-A0F1-BCAD2DA62C6F}" srcOrd="7" destOrd="0" presId="urn:microsoft.com/office/officeart/2005/8/layout/vList4"/>
    <dgm:cxn modelId="{E3424A49-2289-41AA-8B93-5A988269A88E}" type="presParOf" srcId="{DECEA308-A326-4B54-893F-2F6AF84F5158}" destId="{3D10339C-1C6B-4C05-A042-B3A90E5B4AE6}" srcOrd="8" destOrd="0" presId="urn:microsoft.com/office/officeart/2005/8/layout/vList4"/>
    <dgm:cxn modelId="{9CE5A1AD-B692-46C4-98FB-839BF8359B69}" type="presParOf" srcId="{3D10339C-1C6B-4C05-A042-B3A90E5B4AE6}" destId="{FCB37AA0-DBD1-478C-A04C-0CEF43DAAF4D}" srcOrd="0" destOrd="0" presId="urn:microsoft.com/office/officeart/2005/8/layout/vList4"/>
    <dgm:cxn modelId="{CAEAD0BE-6636-4910-B89F-C59AC9F460E5}" type="presParOf" srcId="{3D10339C-1C6B-4C05-A042-B3A90E5B4AE6}" destId="{1CC1FF98-9D41-4CFA-9D4F-764DECAD85D5}" srcOrd="1" destOrd="0" presId="urn:microsoft.com/office/officeart/2005/8/layout/vList4"/>
    <dgm:cxn modelId="{07521942-5C77-49AE-AAED-A82DD1999C8C}" type="presParOf" srcId="{3D10339C-1C6B-4C05-A042-B3A90E5B4AE6}" destId="{2647C7B1-24B3-4C7A-8523-083F11EBCA4B}" srcOrd="2" destOrd="0" presId="urn:microsoft.com/office/officeart/2005/8/layout/vList4"/>
    <dgm:cxn modelId="{CF5E880F-54D7-4B06-9575-8C005AA8A98C}" type="presParOf" srcId="{DECEA308-A326-4B54-893F-2F6AF84F5158}" destId="{4F018886-41A8-4448-AAE0-7748CB202803}" srcOrd="9" destOrd="0" presId="urn:microsoft.com/office/officeart/2005/8/layout/vList4"/>
    <dgm:cxn modelId="{064A6112-E317-4C8A-8B50-592A2763474B}" type="presParOf" srcId="{DECEA308-A326-4B54-893F-2F6AF84F5158}" destId="{3EC3E95F-0005-4CFF-A968-54DB9562F5FB}" srcOrd="10" destOrd="0" presId="urn:microsoft.com/office/officeart/2005/8/layout/vList4"/>
    <dgm:cxn modelId="{8FA5A254-B20D-4DFF-81D2-F23C5BC39869}" type="presParOf" srcId="{3EC3E95F-0005-4CFF-A968-54DB9562F5FB}" destId="{259DA352-3F92-48D2-BD4D-071CB5D767C3}" srcOrd="0" destOrd="0" presId="urn:microsoft.com/office/officeart/2005/8/layout/vList4"/>
    <dgm:cxn modelId="{16EAB647-E45E-4622-96A1-659BC5513564}" type="presParOf" srcId="{3EC3E95F-0005-4CFF-A968-54DB9562F5FB}" destId="{92B34892-CBC3-4624-87F7-861FC25AD9D8}" srcOrd="1" destOrd="0" presId="urn:microsoft.com/office/officeart/2005/8/layout/vList4"/>
    <dgm:cxn modelId="{8E6B0250-D05A-45BE-9D98-E9D7B262D6DA}" type="presParOf" srcId="{3EC3E95F-0005-4CFF-A968-54DB9562F5FB}" destId="{EB0F75C0-218C-4B04-88D2-2991D22E322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163958-7809-4EB2-A79D-2434A447CED0}" type="doc">
      <dgm:prSet loTypeId="urn:microsoft.com/office/officeart/2005/8/layout/matrix3" loCatId="matrix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405B833B-383B-41E9-B4F0-605C4EB56D05}">
      <dgm:prSet phldrT="[Text]" custT="1"/>
      <dgm:spPr/>
      <dgm:t>
        <a:bodyPr/>
        <a:lstStyle/>
        <a:p>
          <a:r>
            <a:rPr lang="en-US" sz="1200" b="1" noProof="0" dirty="0" smtClean="0">
              <a:solidFill>
                <a:srgbClr val="00B050"/>
              </a:solidFill>
            </a:rPr>
            <a:t>STRENGTHS</a:t>
          </a:r>
          <a:endParaRPr lang="en-GB" sz="1050" b="1" dirty="0">
            <a:solidFill>
              <a:srgbClr val="00B050"/>
            </a:solidFill>
          </a:endParaRPr>
        </a:p>
      </dgm:t>
    </dgm:pt>
    <dgm:pt modelId="{49B68E29-82E1-4F6A-90E8-6B1E29637DC0}" type="parTrans" cxnId="{FCB4EF70-2298-4E95-9B62-F59C184865C2}">
      <dgm:prSet/>
      <dgm:spPr/>
      <dgm:t>
        <a:bodyPr/>
        <a:lstStyle/>
        <a:p>
          <a:endParaRPr lang="en-GB"/>
        </a:p>
      </dgm:t>
    </dgm:pt>
    <dgm:pt modelId="{2FA6612B-C6B7-4102-B728-AF5F7C79F079}" type="sibTrans" cxnId="{FCB4EF70-2298-4E95-9B62-F59C184865C2}">
      <dgm:prSet/>
      <dgm:spPr/>
      <dgm:t>
        <a:bodyPr/>
        <a:lstStyle/>
        <a:p>
          <a:endParaRPr lang="en-GB"/>
        </a:p>
      </dgm:t>
    </dgm:pt>
    <dgm:pt modelId="{30937234-34EE-492A-9052-F005106D6EA4}">
      <dgm:prSet phldrT="[Text]" custT="1"/>
      <dgm:spPr/>
      <dgm:t>
        <a:bodyPr anchor="t"/>
        <a:lstStyle/>
        <a:p>
          <a:pPr algn="r"/>
          <a:r>
            <a:rPr lang="en-GB" sz="1200" b="1" dirty="0" smtClean="0">
              <a:solidFill>
                <a:srgbClr val="00B050"/>
              </a:solidFill>
            </a:rPr>
            <a:t>WEAKNESSESS</a:t>
          </a:r>
          <a:endParaRPr lang="en-GB" sz="1200" b="1" dirty="0">
            <a:solidFill>
              <a:srgbClr val="00B050"/>
            </a:solidFill>
          </a:endParaRPr>
        </a:p>
      </dgm:t>
    </dgm:pt>
    <dgm:pt modelId="{F9B551F3-7AB0-4B30-A6F6-ED13061EE1D1}" type="parTrans" cxnId="{BBE723C4-4F65-46D8-A12A-271B6F696C69}">
      <dgm:prSet/>
      <dgm:spPr/>
      <dgm:t>
        <a:bodyPr/>
        <a:lstStyle/>
        <a:p>
          <a:endParaRPr lang="en-GB"/>
        </a:p>
      </dgm:t>
    </dgm:pt>
    <dgm:pt modelId="{74050C34-185D-49FE-9C39-AE9C1937F7C3}" type="sibTrans" cxnId="{BBE723C4-4F65-46D8-A12A-271B6F696C69}">
      <dgm:prSet/>
      <dgm:spPr/>
      <dgm:t>
        <a:bodyPr/>
        <a:lstStyle/>
        <a:p>
          <a:endParaRPr lang="en-GB"/>
        </a:p>
      </dgm:t>
    </dgm:pt>
    <dgm:pt modelId="{89A27EEB-97E8-444E-B0B4-CB6A93AE0E5C}">
      <dgm:prSet phldrT="[Text]" custT="1"/>
      <dgm:spPr/>
      <dgm:t>
        <a:bodyPr/>
        <a:lstStyle/>
        <a:p>
          <a:r>
            <a:rPr lang="en-US" sz="900" smtClean="0"/>
            <a:t>Economic Epicenter Of Vidarbha</a:t>
          </a:r>
          <a:endParaRPr lang="en-GB" sz="900"/>
        </a:p>
      </dgm:t>
    </dgm:pt>
    <dgm:pt modelId="{A53760E7-2D6B-46E4-B165-5F173AA47429}" type="parTrans" cxnId="{D8C18C2D-2D5A-4DD7-8665-0C0A8CD8D2C6}">
      <dgm:prSet/>
      <dgm:spPr/>
      <dgm:t>
        <a:bodyPr/>
        <a:lstStyle/>
        <a:p>
          <a:endParaRPr lang="en-GB"/>
        </a:p>
      </dgm:t>
    </dgm:pt>
    <dgm:pt modelId="{CBFAD9A0-74ED-4A3B-A04D-A96C7AC5C276}" type="sibTrans" cxnId="{D8C18C2D-2D5A-4DD7-8665-0C0A8CD8D2C6}">
      <dgm:prSet/>
      <dgm:spPr/>
      <dgm:t>
        <a:bodyPr/>
        <a:lstStyle/>
        <a:p>
          <a:endParaRPr lang="en-GB"/>
        </a:p>
      </dgm:t>
    </dgm:pt>
    <dgm:pt modelId="{C56B3624-09B7-43D1-B721-94B25F68B611}">
      <dgm:prSet custT="1"/>
      <dgm:spPr/>
      <dgm:t>
        <a:bodyPr/>
        <a:lstStyle/>
        <a:p>
          <a:r>
            <a:rPr lang="en-US" sz="900" smtClean="0"/>
            <a:t>Availability of Resources</a:t>
          </a:r>
          <a:endParaRPr lang="en-US" sz="900" dirty="0" smtClean="0"/>
        </a:p>
      </dgm:t>
    </dgm:pt>
    <dgm:pt modelId="{09CE7169-23AA-47A2-9BB0-7BEFECB27390}" type="parTrans" cxnId="{5F48E2A0-3AB9-4943-BAD3-5240A0D9A8E3}">
      <dgm:prSet/>
      <dgm:spPr/>
      <dgm:t>
        <a:bodyPr/>
        <a:lstStyle/>
        <a:p>
          <a:endParaRPr lang="en-GB"/>
        </a:p>
      </dgm:t>
    </dgm:pt>
    <dgm:pt modelId="{8F5875EC-CF5A-4899-8BFB-69128529A8F1}" type="sibTrans" cxnId="{5F48E2A0-3AB9-4943-BAD3-5240A0D9A8E3}">
      <dgm:prSet/>
      <dgm:spPr/>
      <dgm:t>
        <a:bodyPr/>
        <a:lstStyle/>
        <a:p>
          <a:endParaRPr lang="en-GB"/>
        </a:p>
      </dgm:t>
    </dgm:pt>
    <dgm:pt modelId="{BBF7E94B-D789-498D-84B4-3AEB223624A8}">
      <dgm:prSet custT="1"/>
      <dgm:spPr/>
      <dgm:t>
        <a:bodyPr/>
        <a:lstStyle/>
        <a:p>
          <a:r>
            <a:rPr lang="en-US" sz="900" smtClean="0"/>
            <a:t>Educational Hub</a:t>
          </a:r>
          <a:endParaRPr lang="en-US" sz="900" dirty="0" smtClean="0"/>
        </a:p>
      </dgm:t>
    </dgm:pt>
    <dgm:pt modelId="{8B1A873E-7523-4CE5-984A-D88B5F800C02}" type="parTrans" cxnId="{48FDBFB3-2B97-4172-9294-28CCA929B0F3}">
      <dgm:prSet/>
      <dgm:spPr/>
      <dgm:t>
        <a:bodyPr/>
        <a:lstStyle/>
        <a:p>
          <a:endParaRPr lang="en-GB"/>
        </a:p>
      </dgm:t>
    </dgm:pt>
    <dgm:pt modelId="{1D5C4BAC-AC39-4229-8B16-B8AD2C43F872}" type="sibTrans" cxnId="{48FDBFB3-2B97-4172-9294-28CCA929B0F3}">
      <dgm:prSet/>
      <dgm:spPr/>
      <dgm:t>
        <a:bodyPr/>
        <a:lstStyle/>
        <a:p>
          <a:endParaRPr lang="en-GB"/>
        </a:p>
      </dgm:t>
    </dgm:pt>
    <dgm:pt modelId="{0601F5AD-FD52-47BB-9CA8-B922D5CB681C}">
      <dgm:prSet custT="1"/>
      <dgm:spPr/>
      <dgm:t>
        <a:bodyPr/>
        <a:lstStyle/>
        <a:p>
          <a:r>
            <a:rPr lang="en-US" sz="900" smtClean="0"/>
            <a:t>Rich In History And Heritage</a:t>
          </a:r>
          <a:endParaRPr lang="en-US" sz="900" dirty="0" smtClean="0"/>
        </a:p>
      </dgm:t>
    </dgm:pt>
    <dgm:pt modelId="{1E031D06-19DD-438C-9947-72EBC0840B87}" type="parTrans" cxnId="{1175EA10-0BD3-43D6-8C06-757B38D2BD98}">
      <dgm:prSet/>
      <dgm:spPr/>
      <dgm:t>
        <a:bodyPr/>
        <a:lstStyle/>
        <a:p>
          <a:endParaRPr lang="en-GB"/>
        </a:p>
      </dgm:t>
    </dgm:pt>
    <dgm:pt modelId="{80D58B60-6BD6-4AE3-8F73-B6D8E6B42BC5}" type="sibTrans" cxnId="{1175EA10-0BD3-43D6-8C06-757B38D2BD98}">
      <dgm:prSet/>
      <dgm:spPr/>
      <dgm:t>
        <a:bodyPr/>
        <a:lstStyle/>
        <a:p>
          <a:endParaRPr lang="en-GB"/>
        </a:p>
      </dgm:t>
    </dgm:pt>
    <dgm:pt modelId="{91735332-3DCB-407E-9980-121766FD81E7}">
      <dgm:prSet custT="1"/>
      <dgm:spPr/>
      <dgm:t>
        <a:bodyPr/>
        <a:lstStyle/>
        <a:p>
          <a:r>
            <a:rPr lang="en-US" sz="900" dirty="0" smtClean="0"/>
            <a:t>Sports Capital of </a:t>
          </a:r>
          <a:r>
            <a:rPr lang="en-US" sz="900" dirty="0" err="1" smtClean="0"/>
            <a:t>Vidarbha</a:t>
          </a:r>
          <a:endParaRPr lang="en-US" sz="900" dirty="0" smtClean="0"/>
        </a:p>
      </dgm:t>
    </dgm:pt>
    <dgm:pt modelId="{16E15686-473E-464C-8AA3-6D85DBD5114F}" type="parTrans" cxnId="{93C5BC6B-C477-4B21-819B-71317CF4A57A}">
      <dgm:prSet/>
      <dgm:spPr/>
      <dgm:t>
        <a:bodyPr/>
        <a:lstStyle/>
        <a:p>
          <a:endParaRPr lang="en-GB"/>
        </a:p>
      </dgm:t>
    </dgm:pt>
    <dgm:pt modelId="{1FBF3A10-BEC8-451D-887A-39F3316EE014}" type="sibTrans" cxnId="{93C5BC6B-C477-4B21-819B-71317CF4A57A}">
      <dgm:prSet/>
      <dgm:spPr/>
      <dgm:t>
        <a:bodyPr/>
        <a:lstStyle/>
        <a:p>
          <a:endParaRPr lang="en-GB"/>
        </a:p>
      </dgm:t>
    </dgm:pt>
    <dgm:pt modelId="{8A17DA9D-975D-40FD-93E4-37187F850951}">
      <dgm:prSet phldrT="[Text]" custT="1"/>
      <dgm:spPr/>
      <dgm:t>
        <a:bodyPr anchor="t"/>
        <a:lstStyle/>
        <a:p>
          <a:pPr algn="r"/>
          <a:r>
            <a:rPr lang="en-US" sz="900" dirty="0" smtClean="0"/>
            <a:t>Unplanned Growth leading to Poor Core Infrastructure</a:t>
          </a:r>
          <a:endParaRPr lang="en-GB" sz="900" dirty="0"/>
        </a:p>
      </dgm:t>
    </dgm:pt>
    <dgm:pt modelId="{5DFBCD03-E6A7-4686-8650-9ABCA908AFF3}" type="parTrans" cxnId="{44E057C6-6C0F-4C54-826F-F032AD3DD959}">
      <dgm:prSet/>
      <dgm:spPr/>
      <dgm:t>
        <a:bodyPr/>
        <a:lstStyle/>
        <a:p>
          <a:endParaRPr lang="en-GB"/>
        </a:p>
      </dgm:t>
    </dgm:pt>
    <dgm:pt modelId="{6CF8F948-063C-4646-B74B-0AC71BB2F9F4}" type="sibTrans" cxnId="{44E057C6-6C0F-4C54-826F-F032AD3DD959}">
      <dgm:prSet/>
      <dgm:spPr/>
      <dgm:t>
        <a:bodyPr/>
        <a:lstStyle/>
        <a:p>
          <a:endParaRPr lang="en-GB"/>
        </a:p>
      </dgm:t>
    </dgm:pt>
    <dgm:pt modelId="{F102B965-A79F-46A8-9BF7-5927EAB8B86F}">
      <dgm:prSet custT="1"/>
      <dgm:spPr/>
      <dgm:t>
        <a:bodyPr anchor="t"/>
        <a:lstStyle/>
        <a:p>
          <a:pPr algn="r"/>
          <a:r>
            <a:rPr lang="en-US" sz="900" smtClean="0"/>
            <a:t>Incomplete Urban Mobility </a:t>
          </a:r>
          <a:endParaRPr lang="en-US" sz="900" dirty="0" smtClean="0"/>
        </a:p>
      </dgm:t>
    </dgm:pt>
    <dgm:pt modelId="{3105A384-0082-44B4-BC5A-1B68ACC0A861}" type="parTrans" cxnId="{BE089D28-3A75-42CE-83D9-7CB5D1531882}">
      <dgm:prSet/>
      <dgm:spPr/>
      <dgm:t>
        <a:bodyPr/>
        <a:lstStyle/>
        <a:p>
          <a:endParaRPr lang="en-GB"/>
        </a:p>
      </dgm:t>
    </dgm:pt>
    <dgm:pt modelId="{B26FDAFF-DAA5-4F9F-B536-350AB1763469}" type="sibTrans" cxnId="{BE089D28-3A75-42CE-83D9-7CB5D1531882}">
      <dgm:prSet/>
      <dgm:spPr/>
      <dgm:t>
        <a:bodyPr/>
        <a:lstStyle/>
        <a:p>
          <a:endParaRPr lang="en-GB"/>
        </a:p>
      </dgm:t>
    </dgm:pt>
    <dgm:pt modelId="{215541B2-73B8-446B-B25F-C139152C5786}">
      <dgm:prSet custT="1"/>
      <dgm:spPr/>
      <dgm:t>
        <a:bodyPr anchor="t"/>
        <a:lstStyle/>
        <a:p>
          <a:pPr algn="r"/>
          <a:r>
            <a:rPr lang="en-US" sz="900" dirty="0" smtClean="0"/>
            <a:t>Ineffective Waste Management</a:t>
          </a:r>
        </a:p>
      </dgm:t>
    </dgm:pt>
    <dgm:pt modelId="{58F43416-EE11-4481-9A3D-38837327265B}" type="parTrans" cxnId="{25695731-71C4-4CE6-9AAF-D3DAAA250AD1}">
      <dgm:prSet/>
      <dgm:spPr/>
      <dgm:t>
        <a:bodyPr/>
        <a:lstStyle/>
        <a:p>
          <a:endParaRPr lang="en-GB"/>
        </a:p>
      </dgm:t>
    </dgm:pt>
    <dgm:pt modelId="{BF7D3810-BAC1-40A9-BF84-625610D148AF}" type="sibTrans" cxnId="{25695731-71C4-4CE6-9AAF-D3DAAA250AD1}">
      <dgm:prSet/>
      <dgm:spPr/>
      <dgm:t>
        <a:bodyPr/>
        <a:lstStyle/>
        <a:p>
          <a:endParaRPr lang="en-GB"/>
        </a:p>
      </dgm:t>
    </dgm:pt>
    <dgm:pt modelId="{408FCFFD-1650-4260-8AD6-56F993513E42}">
      <dgm:prSet custT="1"/>
      <dgm:spPr/>
      <dgm:t>
        <a:bodyPr/>
        <a:lstStyle/>
        <a:p>
          <a:r>
            <a:rPr lang="en-US" sz="1200" b="1" noProof="0" dirty="0" smtClean="0">
              <a:solidFill>
                <a:srgbClr val="00B050"/>
              </a:solidFill>
            </a:rPr>
            <a:t>OPPORTUNITIES</a:t>
          </a:r>
          <a:endParaRPr lang="en-US" sz="1200" b="1" dirty="0" smtClean="0">
            <a:solidFill>
              <a:srgbClr val="00B050"/>
            </a:solidFill>
          </a:endParaRPr>
        </a:p>
      </dgm:t>
    </dgm:pt>
    <dgm:pt modelId="{92159D56-1DA9-4182-B7F1-74549697C23B}" type="parTrans" cxnId="{256582D4-3A47-49FE-B4F9-B23431862FDF}">
      <dgm:prSet/>
      <dgm:spPr/>
      <dgm:t>
        <a:bodyPr/>
        <a:lstStyle/>
        <a:p>
          <a:endParaRPr lang="en-GB"/>
        </a:p>
      </dgm:t>
    </dgm:pt>
    <dgm:pt modelId="{7F637A11-C51B-48CF-A848-945EF9BF8DF6}" type="sibTrans" cxnId="{256582D4-3A47-49FE-B4F9-B23431862FDF}">
      <dgm:prSet/>
      <dgm:spPr/>
      <dgm:t>
        <a:bodyPr/>
        <a:lstStyle/>
        <a:p>
          <a:endParaRPr lang="en-GB"/>
        </a:p>
      </dgm:t>
    </dgm:pt>
    <dgm:pt modelId="{26D41263-DFF3-4C6D-97BD-3736FBD3DCED}">
      <dgm:prSet custT="1"/>
      <dgm:spPr/>
      <dgm:t>
        <a:bodyPr/>
        <a:lstStyle/>
        <a:p>
          <a:r>
            <a:rPr lang="en-US" sz="900" dirty="0" smtClean="0"/>
            <a:t>Development Of Amravati As A Production Hub</a:t>
          </a:r>
        </a:p>
      </dgm:t>
    </dgm:pt>
    <dgm:pt modelId="{8FB4268F-C0CF-483D-98FB-584DB959A810}" type="parTrans" cxnId="{54360C90-9674-4CB5-AD5B-01A61FA6F88E}">
      <dgm:prSet/>
      <dgm:spPr/>
      <dgm:t>
        <a:bodyPr/>
        <a:lstStyle/>
        <a:p>
          <a:endParaRPr lang="en-GB"/>
        </a:p>
      </dgm:t>
    </dgm:pt>
    <dgm:pt modelId="{59FFDA92-6A79-4760-877B-F459BCAAA78C}" type="sibTrans" cxnId="{54360C90-9674-4CB5-AD5B-01A61FA6F88E}">
      <dgm:prSet/>
      <dgm:spPr/>
      <dgm:t>
        <a:bodyPr/>
        <a:lstStyle/>
        <a:p>
          <a:endParaRPr lang="en-GB"/>
        </a:p>
      </dgm:t>
    </dgm:pt>
    <dgm:pt modelId="{2D26B9BC-8E12-41F8-8A94-EEE240143F94}">
      <dgm:prSet custT="1"/>
      <dgm:spPr/>
      <dgm:t>
        <a:bodyPr/>
        <a:lstStyle/>
        <a:p>
          <a:r>
            <a:rPr lang="en-US" sz="900" dirty="0" smtClean="0"/>
            <a:t>High Number Of Graduates to setup new age Agro Tech Industries</a:t>
          </a:r>
        </a:p>
      </dgm:t>
    </dgm:pt>
    <dgm:pt modelId="{127A8B90-F8ED-4E8B-A6C3-4F0B7A4F29FE}" type="parTrans" cxnId="{0671C5A8-986B-4346-92E0-B5ED46C01444}">
      <dgm:prSet/>
      <dgm:spPr/>
      <dgm:t>
        <a:bodyPr/>
        <a:lstStyle/>
        <a:p>
          <a:endParaRPr lang="en-GB"/>
        </a:p>
      </dgm:t>
    </dgm:pt>
    <dgm:pt modelId="{BBA70525-D0C8-43FC-829D-D2C7C696A74A}" type="sibTrans" cxnId="{0671C5A8-986B-4346-92E0-B5ED46C01444}">
      <dgm:prSet/>
      <dgm:spPr/>
      <dgm:t>
        <a:bodyPr/>
        <a:lstStyle/>
        <a:p>
          <a:endParaRPr lang="en-GB"/>
        </a:p>
      </dgm:t>
    </dgm:pt>
    <dgm:pt modelId="{F572AC8B-4FB6-43A9-B200-CF1D444FC6AF}">
      <dgm:prSet custT="1"/>
      <dgm:spPr/>
      <dgm:t>
        <a:bodyPr/>
        <a:lstStyle/>
        <a:p>
          <a:r>
            <a:rPr lang="en-US" sz="900" dirty="0" smtClean="0"/>
            <a:t>Focus on Tradition and Culture of Amravati to Enhance its Tourism Potential</a:t>
          </a:r>
        </a:p>
      </dgm:t>
    </dgm:pt>
    <dgm:pt modelId="{4A6F0D5D-21D3-42C8-AB7E-FE621FBE21E5}" type="parTrans" cxnId="{4FBBB8EE-9D22-4FF0-89B8-7493FCC30BED}">
      <dgm:prSet/>
      <dgm:spPr/>
      <dgm:t>
        <a:bodyPr/>
        <a:lstStyle/>
        <a:p>
          <a:endParaRPr lang="en-GB"/>
        </a:p>
      </dgm:t>
    </dgm:pt>
    <dgm:pt modelId="{2AAC8BA3-F2A5-4348-96B0-C6B47A3D58B8}" type="sibTrans" cxnId="{4FBBB8EE-9D22-4FF0-89B8-7493FCC30BED}">
      <dgm:prSet/>
      <dgm:spPr/>
      <dgm:t>
        <a:bodyPr/>
        <a:lstStyle/>
        <a:p>
          <a:endParaRPr lang="en-GB"/>
        </a:p>
      </dgm:t>
    </dgm:pt>
    <dgm:pt modelId="{C01CCA8F-D194-459B-93CB-655907D7C7CA}">
      <dgm:prSet custT="1"/>
      <dgm:spPr/>
      <dgm:t>
        <a:bodyPr/>
        <a:lstStyle/>
        <a:p>
          <a:pPr algn="r"/>
          <a:r>
            <a:rPr lang="en-US" sz="1200" b="1" noProof="0" dirty="0" smtClean="0">
              <a:solidFill>
                <a:srgbClr val="00B050"/>
              </a:solidFill>
            </a:rPr>
            <a:t>THREATS</a:t>
          </a:r>
          <a:endParaRPr lang="en-US" sz="1200" b="1" dirty="0" smtClean="0">
            <a:solidFill>
              <a:srgbClr val="00B050"/>
            </a:solidFill>
          </a:endParaRPr>
        </a:p>
      </dgm:t>
    </dgm:pt>
    <dgm:pt modelId="{7276C2DB-CB4C-4BF2-9A02-10001869D274}" type="parTrans" cxnId="{7E3C5DD0-F28E-4013-BFB6-F5445037C618}">
      <dgm:prSet/>
      <dgm:spPr/>
      <dgm:t>
        <a:bodyPr/>
        <a:lstStyle/>
        <a:p>
          <a:endParaRPr lang="en-GB"/>
        </a:p>
      </dgm:t>
    </dgm:pt>
    <dgm:pt modelId="{DB21204F-3367-4829-970A-27344753D9E6}" type="sibTrans" cxnId="{7E3C5DD0-F28E-4013-BFB6-F5445037C618}">
      <dgm:prSet/>
      <dgm:spPr/>
      <dgm:t>
        <a:bodyPr/>
        <a:lstStyle/>
        <a:p>
          <a:endParaRPr lang="en-GB"/>
        </a:p>
      </dgm:t>
    </dgm:pt>
    <dgm:pt modelId="{7B76726C-1458-4F4B-BDFF-2DC8CE08FFDD}">
      <dgm:prSet custT="1"/>
      <dgm:spPr/>
      <dgm:t>
        <a:bodyPr/>
        <a:lstStyle/>
        <a:p>
          <a:pPr algn="r"/>
          <a:r>
            <a:rPr lang="en-US" sz="900" dirty="0" smtClean="0"/>
            <a:t>Migration</a:t>
          </a:r>
        </a:p>
      </dgm:t>
    </dgm:pt>
    <dgm:pt modelId="{C43B9701-84A5-465E-ABA4-383A52CCEBD8}" type="parTrans" cxnId="{D144744B-671D-4B3D-9446-657F03D2FF1E}">
      <dgm:prSet/>
      <dgm:spPr/>
      <dgm:t>
        <a:bodyPr/>
        <a:lstStyle/>
        <a:p>
          <a:endParaRPr lang="en-GB"/>
        </a:p>
      </dgm:t>
    </dgm:pt>
    <dgm:pt modelId="{FC5A727E-9E00-4950-9895-C597D3ADDA7A}" type="sibTrans" cxnId="{D144744B-671D-4B3D-9446-657F03D2FF1E}">
      <dgm:prSet/>
      <dgm:spPr/>
      <dgm:t>
        <a:bodyPr/>
        <a:lstStyle/>
        <a:p>
          <a:endParaRPr lang="en-GB"/>
        </a:p>
      </dgm:t>
    </dgm:pt>
    <dgm:pt modelId="{512E2B6B-06BE-4A8C-8E2C-AF6B67E7DF93}">
      <dgm:prSet custT="1"/>
      <dgm:spPr/>
      <dgm:t>
        <a:bodyPr/>
        <a:lstStyle/>
        <a:p>
          <a:pPr algn="r"/>
          <a:r>
            <a:rPr lang="en-US" sz="900" smtClean="0"/>
            <a:t>Unpredictable Rains</a:t>
          </a:r>
          <a:endParaRPr lang="en-US" sz="900" dirty="0" smtClean="0"/>
        </a:p>
      </dgm:t>
    </dgm:pt>
    <dgm:pt modelId="{F5AFE358-611C-4C94-A1FC-594CD9260FFC}" type="parTrans" cxnId="{0D25B376-9368-4FCF-8641-86BB83F7035C}">
      <dgm:prSet/>
      <dgm:spPr/>
      <dgm:t>
        <a:bodyPr/>
        <a:lstStyle/>
        <a:p>
          <a:endParaRPr lang="en-GB"/>
        </a:p>
      </dgm:t>
    </dgm:pt>
    <dgm:pt modelId="{CDE2AB81-23CE-4995-8C94-E8786F399460}" type="sibTrans" cxnId="{0D25B376-9368-4FCF-8641-86BB83F7035C}">
      <dgm:prSet/>
      <dgm:spPr/>
      <dgm:t>
        <a:bodyPr/>
        <a:lstStyle/>
        <a:p>
          <a:endParaRPr lang="en-GB"/>
        </a:p>
      </dgm:t>
    </dgm:pt>
    <dgm:pt modelId="{AA08498C-7EF5-49E1-A2FF-386F618A460D}">
      <dgm:prSet custT="1"/>
      <dgm:spPr/>
      <dgm:t>
        <a:bodyPr/>
        <a:lstStyle/>
        <a:p>
          <a:pPr algn="r"/>
          <a:r>
            <a:rPr lang="en-US" sz="900" dirty="0" smtClean="0"/>
            <a:t>Increase in Number of Private Vehicles</a:t>
          </a:r>
        </a:p>
      </dgm:t>
    </dgm:pt>
    <dgm:pt modelId="{99840F77-5127-4BB1-94E8-E1E5EB529E59}" type="parTrans" cxnId="{9EDBE8C2-B09C-4B95-B267-2159D26C97D9}">
      <dgm:prSet/>
      <dgm:spPr/>
      <dgm:t>
        <a:bodyPr/>
        <a:lstStyle/>
        <a:p>
          <a:endParaRPr lang="en-GB"/>
        </a:p>
      </dgm:t>
    </dgm:pt>
    <dgm:pt modelId="{0FE0512D-9DAE-44D3-9E66-76021DCC528B}" type="sibTrans" cxnId="{9EDBE8C2-B09C-4B95-B267-2159D26C97D9}">
      <dgm:prSet/>
      <dgm:spPr/>
      <dgm:t>
        <a:bodyPr/>
        <a:lstStyle/>
        <a:p>
          <a:endParaRPr lang="en-GB"/>
        </a:p>
      </dgm:t>
    </dgm:pt>
    <dgm:pt modelId="{478833C1-986F-482F-BF26-E6BBD7E4CD18}">
      <dgm:prSet custT="1"/>
      <dgm:spPr/>
      <dgm:t>
        <a:bodyPr/>
        <a:lstStyle/>
        <a:p>
          <a:r>
            <a:rPr lang="en-US" sz="900" dirty="0" smtClean="0"/>
            <a:t>Leveraging the Location</a:t>
          </a:r>
        </a:p>
      </dgm:t>
    </dgm:pt>
    <dgm:pt modelId="{5410B87F-F78B-42A6-8CA8-7355AEBC15A0}" type="parTrans" cxnId="{4E25DE63-6E8E-4786-A26B-8EFAED13D9E8}">
      <dgm:prSet/>
      <dgm:spPr/>
      <dgm:t>
        <a:bodyPr/>
        <a:lstStyle/>
        <a:p>
          <a:endParaRPr lang="en-GB"/>
        </a:p>
      </dgm:t>
    </dgm:pt>
    <dgm:pt modelId="{0967A7C2-FF7C-47C8-9E0A-96FE29EE5F94}" type="sibTrans" cxnId="{4E25DE63-6E8E-4786-A26B-8EFAED13D9E8}">
      <dgm:prSet/>
      <dgm:spPr/>
      <dgm:t>
        <a:bodyPr/>
        <a:lstStyle/>
        <a:p>
          <a:endParaRPr lang="en-GB"/>
        </a:p>
      </dgm:t>
    </dgm:pt>
    <dgm:pt modelId="{FBE9413E-79F1-42B2-BDCE-104F6D83CE7F}" type="pres">
      <dgm:prSet presAssocID="{F3163958-7809-4EB2-A79D-2434A447CED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4E4F62B-8F9C-4E1A-86E9-86175441E1ED}" type="pres">
      <dgm:prSet presAssocID="{F3163958-7809-4EB2-A79D-2434A447CED0}" presName="diamond" presStyleLbl="bgShp" presStyleIdx="0" presStyleCnt="1"/>
      <dgm:spPr>
        <a:solidFill>
          <a:srgbClr val="CCFF99"/>
        </a:solidFill>
        <a:ln>
          <a:solidFill>
            <a:srgbClr val="00B050"/>
          </a:solidFill>
        </a:ln>
      </dgm:spPr>
    </dgm:pt>
    <dgm:pt modelId="{BE9D7C3D-AE68-499E-9F34-43D776D5C9C3}" type="pres">
      <dgm:prSet presAssocID="{F3163958-7809-4EB2-A79D-2434A447CED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BAE282-9520-4CB3-B6DB-40BBAFD31DBB}" type="pres">
      <dgm:prSet presAssocID="{F3163958-7809-4EB2-A79D-2434A447CED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03CFC2-4998-43E6-8C5C-8D3A0CD9E80C}" type="pres">
      <dgm:prSet presAssocID="{F3163958-7809-4EB2-A79D-2434A447CED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D0FAAC-CABD-4D05-8F08-915AB650BF10}" type="pres">
      <dgm:prSet presAssocID="{F3163958-7809-4EB2-A79D-2434A447CED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6DD6F1D-EE21-4F47-9738-83A1BAB2087E}" type="presOf" srcId="{F572AC8B-4FB6-43A9-B200-CF1D444FC6AF}" destId="{9803CFC2-4998-43E6-8C5C-8D3A0CD9E80C}" srcOrd="0" destOrd="4" presId="urn:microsoft.com/office/officeart/2005/8/layout/matrix3"/>
    <dgm:cxn modelId="{BE089D28-3A75-42CE-83D9-7CB5D1531882}" srcId="{30937234-34EE-492A-9052-F005106D6EA4}" destId="{F102B965-A79F-46A8-9BF7-5927EAB8B86F}" srcOrd="1" destOrd="0" parTransId="{3105A384-0082-44B4-BC5A-1B68ACC0A861}" sibTransId="{B26FDAFF-DAA5-4F9F-B536-350AB1763469}"/>
    <dgm:cxn modelId="{202CF334-8421-4673-8FCF-C378BB161D04}" type="presOf" srcId="{F102B965-A79F-46A8-9BF7-5927EAB8B86F}" destId="{EABAE282-9520-4CB3-B6DB-40BBAFD31DBB}" srcOrd="0" destOrd="2" presId="urn:microsoft.com/office/officeart/2005/8/layout/matrix3"/>
    <dgm:cxn modelId="{1B6680EF-5973-43A5-ABD6-7F23C3111937}" type="presOf" srcId="{AA08498C-7EF5-49E1-A2FF-386F618A460D}" destId="{69D0FAAC-CABD-4D05-8F08-915AB650BF10}" srcOrd="0" destOrd="3" presId="urn:microsoft.com/office/officeart/2005/8/layout/matrix3"/>
    <dgm:cxn modelId="{0671C5A8-986B-4346-92E0-B5ED46C01444}" srcId="{408FCFFD-1650-4260-8AD6-56F993513E42}" destId="{2D26B9BC-8E12-41F8-8A94-EEE240143F94}" srcOrd="1" destOrd="0" parTransId="{127A8B90-F8ED-4E8B-A6C3-4F0B7A4F29FE}" sibTransId="{BBA70525-D0C8-43FC-829D-D2C7C696A74A}"/>
    <dgm:cxn modelId="{A8ADF677-39D5-4B27-8C77-9635581AEA9C}" type="presOf" srcId="{405B833B-383B-41E9-B4F0-605C4EB56D05}" destId="{BE9D7C3D-AE68-499E-9F34-43D776D5C9C3}" srcOrd="0" destOrd="0" presId="urn:microsoft.com/office/officeart/2005/8/layout/matrix3"/>
    <dgm:cxn modelId="{54360C90-9674-4CB5-AD5B-01A61FA6F88E}" srcId="{408FCFFD-1650-4260-8AD6-56F993513E42}" destId="{26D41263-DFF3-4C6D-97BD-3736FBD3DCED}" srcOrd="0" destOrd="0" parTransId="{8FB4268F-C0CF-483D-98FB-584DB959A810}" sibTransId="{59FFDA92-6A79-4760-877B-F459BCAAA78C}"/>
    <dgm:cxn modelId="{1175EA10-0BD3-43D6-8C06-757B38D2BD98}" srcId="{405B833B-383B-41E9-B4F0-605C4EB56D05}" destId="{0601F5AD-FD52-47BB-9CA8-B922D5CB681C}" srcOrd="3" destOrd="0" parTransId="{1E031D06-19DD-438C-9947-72EBC0840B87}" sibTransId="{80D58B60-6BD6-4AE3-8F73-B6D8E6B42BC5}"/>
    <dgm:cxn modelId="{5F48E2A0-3AB9-4943-BAD3-5240A0D9A8E3}" srcId="{405B833B-383B-41E9-B4F0-605C4EB56D05}" destId="{C56B3624-09B7-43D1-B721-94B25F68B611}" srcOrd="1" destOrd="0" parTransId="{09CE7169-23AA-47A2-9BB0-7BEFECB27390}" sibTransId="{8F5875EC-CF5A-4899-8BFB-69128529A8F1}"/>
    <dgm:cxn modelId="{03241D79-0A79-4820-87B6-38FD04CF6CF2}" type="presOf" srcId="{215541B2-73B8-446B-B25F-C139152C5786}" destId="{EABAE282-9520-4CB3-B6DB-40BBAFD31DBB}" srcOrd="0" destOrd="3" presId="urn:microsoft.com/office/officeart/2005/8/layout/matrix3"/>
    <dgm:cxn modelId="{53D28944-F3A4-48CC-AC32-DB2307BFBAF5}" type="presOf" srcId="{26D41263-DFF3-4C6D-97BD-3736FBD3DCED}" destId="{9803CFC2-4998-43E6-8C5C-8D3A0CD9E80C}" srcOrd="0" destOrd="1" presId="urn:microsoft.com/office/officeart/2005/8/layout/matrix3"/>
    <dgm:cxn modelId="{D8C18C2D-2D5A-4DD7-8665-0C0A8CD8D2C6}" srcId="{405B833B-383B-41E9-B4F0-605C4EB56D05}" destId="{89A27EEB-97E8-444E-B0B4-CB6A93AE0E5C}" srcOrd="0" destOrd="0" parTransId="{A53760E7-2D6B-46E4-B165-5F173AA47429}" sibTransId="{CBFAD9A0-74ED-4A3B-A04D-A96C7AC5C276}"/>
    <dgm:cxn modelId="{0213557B-1BC8-4783-8CCD-43E496C655C4}" type="presOf" srcId="{408FCFFD-1650-4260-8AD6-56F993513E42}" destId="{9803CFC2-4998-43E6-8C5C-8D3A0CD9E80C}" srcOrd="0" destOrd="0" presId="urn:microsoft.com/office/officeart/2005/8/layout/matrix3"/>
    <dgm:cxn modelId="{7399DF26-757E-407C-BDD2-3A8C096B33A2}" type="presOf" srcId="{91735332-3DCB-407E-9980-121766FD81E7}" destId="{BE9D7C3D-AE68-499E-9F34-43D776D5C9C3}" srcOrd="0" destOrd="5" presId="urn:microsoft.com/office/officeart/2005/8/layout/matrix3"/>
    <dgm:cxn modelId="{FCB4EF70-2298-4E95-9B62-F59C184865C2}" srcId="{F3163958-7809-4EB2-A79D-2434A447CED0}" destId="{405B833B-383B-41E9-B4F0-605C4EB56D05}" srcOrd="0" destOrd="0" parTransId="{49B68E29-82E1-4F6A-90E8-6B1E29637DC0}" sibTransId="{2FA6612B-C6B7-4102-B728-AF5F7C79F079}"/>
    <dgm:cxn modelId="{256582D4-3A47-49FE-B4F9-B23431862FDF}" srcId="{F3163958-7809-4EB2-A79D-2434A447CED0}" destId="{408FCFFD-1650-4260-8AD6-56F993513E42}" srcOrd="2" destOrd="0" parTransId="{92159D56-1DA9-4182-B7F1-74549697C23B}" sibTransId="{7F637A11-C51B-48CF-A848-945EF9BF8DF6}"/>
    <dgm:cxn modelId="{48FDBFB3-2B97-4172-9294-28CCA929B0F3}" srcId="{405B833B-383B-41E9-B4F0-605C4EB56D05}" destId="{BBF7E94B-D789-498D-84B4-3AEB223624A8}" srcOrd="2" destOrd="0" parTransId="{8B1A873E-7523-4CE5-984A-D88B5F800C02}" sibTransId="{1D5C4BAC-AC39-4229-8B16-B8AD2C43F872}"/>
    <dgm:cxn modelId="{84A426ED-4792-4CC6-B89B-E29CA13E4B96}" type="presOf" srcId="{7B76726C-1458-4F4B-BDFF-2DC8CE08FFDD}" destId="{69D0FAAC-CABD-4D05-8F08-915AB650BF10}" srcOrd="0" destOrd="1" presId="urn:microsoft.com/office/officeart/2005/8/layout/matrix3"/>
    <dgm:cxn modelId="{0D25B376-9368-4FCF-8641-86BB83F7035C}" srcId="{C01CCA8F-D194-459B-93CB-655907D7C7CA}" destId="{512E2B6B-06BE-4A8C-8E2C-AF6B67E7DF93}" srcOrd="1" destOrd="0" parTransId="{F5AFE358-611C-4C94-A1FC-594CD9260FFC}" sibTransId="{CDE2AB81-23CE-4995-8C94-E8786F399460}"/>
    <dgm:cxn modelId="{16C30445-DE88-4027-B1D2-63262367A98E}" type="presOf" srcId="{C56B3624-09B7-43D1-B721-94B25F68B611}" destId="{BE9D7C3D-AE68-499E-9F34-43D776D5C9C3}" srcOrd="0" destOrd="2" presId="urn:microsoft.com/office/officeart/2005/8/layout/matrix3"/>
    <dgm:cxn modelId="{426FB627-5B9D-4EF4-AC8A-C730DB2175BA}" type="presOf" srcId="{0601F5AD-FD52-47BB-9CA8-B922D5CB681C}" destId="{BE9D7C3D-AE68-499E-9F34-43D776D5C9C3}" srcOrd="0" destOrd="4" presId="urn:microsoft.com/office/officeart/2005/8/layout/matrix3"/>
    <dgm:cxn modelId="{DA3C12B9-6A11-4632-959E-AEB20D9DE95F}" type="presOf" srcId="{478833C1-986F-482F-BF26-E6BBD7E4CD18}" destId="{9803CFC2-4998-43E6-8C5C-8D3A0CD9E80C}" srcOrd="0" destOrd="3" presId="urn:microsoft.com/office/officeart/2005/8/layout/matrix3"/>
    <dgm:cxn modelId="{79F4CC50-E7F4-42DC-BC72-ADCB46099C9A}" type="presOf" srcId="{512E2B6B-06BE-4A8C-8E2C-AF6B67E7DF93}" destId="{69D0FAAC-CABD-4D05-8F08-915AB650BF10}" srcOrd="0" destOrd="2" presId="urn:microsoft.com/office/officeart/2005/8/layout/matrix3"/>
    <dgm:cxn modelId="{D3A50D85-C357-4821-8990-9A845AF74CE7}" type="presOf" srcId="{C01CCA8F-D194-459B-93CB-655907D7C7CA}" destId="{69D0FAAC-CABD-4D05-8F08-915AB650BF10}" srcOrd="0" destOrd="0" presId="urn:microsoft.com/office/officeart/2005/8/layout/matrix3"/>
    <dgm:cxn modelId="{BBE723C4-4F65-46D8-A12A-271B6F696C69}" srcId="{F3163958-7809-4EB2-A79D-2434A447CED0}" destId="{30937234-34EE-492A-9052-F005106D6EA4}" srcOrd="1" destOrd="0" parTransId="{F9B551F3-7AB0-4B30-A6F6-ED13061EE1D1}" sibTransId="{74050C34-185D-49FE-9C39-AE9C1937F7C3}"/>
    <dgm:cxn modelId="{7E3C5DD0-F28E-4013-BFB6-F5445037C618}" srcId="{F3163958-7809-4EB2-A79D-2434A447CED0}" destId="{C01CCA8F-D194-459B-93CB-655907D7C7CA}" srcOrd="3" destOrd="0" parTransId="{7276C2DB-CB4C-4BF2-9A02-10001869D274}" sibTransId="{DB21204F-3367-4829-970A-27344753D9E6}"/>
    <dgm:cxn modelId="{4FBBB8EE-9D22-4FF0-89B8-7493FCC30BED}" srcId="{408FCFFD-1650-4260-8AD6-56F993513E42}" destId="{F572AC8B-4FB6-43A9-B200-CF1D444FC6AF}" srcOrd="3" destOrd="0" parTransId="{4A6F0D5D-21D3-42C8-AB7E-FE621FBE21E5}" sibTransId="{2AAC8BA3-F2A5-4348-96B0-C6B47A3D58B8}"/>
    <dgm:cxn modelId="{9EDBE8C2-B09C-4B95-B267-2159D26C97D9}" srcId="{C01CCA8F-D194-459B-93CB-655907D7C7CA}" destId="{AA08498C-7EF5-49E1-A2FF-386F618A460D}" srcOrd="2" destOrd="0" parTransId="{99840F77-5127-4BB1-94E8-E1E5EB529E59}" sibTransId="{0FE0512D-9DAE-44D3-9E66-76021DCC528B}"/>
    <dgm:cxn modelId="{CCB06B37-511F-4244-A3C5-CDD448465EAC}" type="presOf" srcId="{89A27EEB-97E8-444E-B0B4-CB6A93AE0E5C}" destId="{BE9D7C3D-AE68-499E-9F34-43D776D5C9C3}" srcOrd="0" destOrd="1" presId="urn:microsoft.com/office/officeart/2005/8/layout/matrix3"/>
    <dgm:cxn modelId="{3AA763F0-5760-4398-8F4F-FACB0D58A994}" type="presOf" srcId="{30937234-34EE-492A-9052-F005106D6EA4}" destId="{EABAE282-9520-4CB3-B6DB-40BBAFD31DBB}" srcOrd="0" destOrd="0" presId="urn:microsoft.com/office/officeart/2005/8/layout/matrix3"/>
    <dgm:cxn modelId="{93C5BC6B-C477-4B21-819B-71317CF4A57A}" srcId="{405B833B-383B-41E9-B4F0-605C4EB56D05}" destId="{91735332-3DCB-407E-9980-121766FD81E7}" srcOrd="4" destOrd="0" parTransId="{16E15686-473E-464C-8AA3-6D85DBD5114F}" sibTransId="{1FBF3A10-BEC8-451D-887A-39F3316EE014}"/>
    <dgm:cxn modelId="{44E057C6-6C0F-4C54-826F-F032AD3DD959}" srcId="{30937234-34EE-492A-9052-F005106D6EA4}" destId="{8A17DA9D-975D-40FD-93E4-37187F850951}" srcOrd="0" destOrd="0" parTransId="{5DFBCD03-E6A7-4686-8650-9ABCA908AFF3}" sibTransId="{6CF8F948-063C-4646-B74B-0AC71BB2F9F4}"/>
    <dgm:cxn modelId="{D144744B-671D-4B3D-9446-657F03D2FF1E}" srcId="{C01CCA8F-D194-459B-93CB-655907D7C7CA}" destId="{7B76726C-1458-4F4B-BDFF-2DC8CE08FFDD}" srcOrd="0" destOrd="0" parTransId="{C43B9701-84A5-465E-ABA4-383A52CCEBD8}" sibTransId="{FC5A727E-9E00-4950-9895-C597D3ADDA7A}"/>
    <dgm:cxn modelId="{544A1210-7EE9-41C4-8833-69F456F49171}" type="presOf" srcId="{F3163958-7809-4EB2-A79D-2434A447CED0}" destId="{FBE9413E-79F1-42B2-BDCE-104F6D83CE7F}" srcOrd="0" destOrd="0" presId="urn:microsoft.com/office/officeart/2005/8/layout/matrix3"/>
    <dgm:cxn modelId="{4E25DE63-6E8E-4786-A26B-8EFAED13D9E8}" srcId="{408FCFFD-1650-4260-8AD6-56F993513E42}" destId="{478833C1-986F-482F-BF26-E6BBD7E4CD18}" srcOrd="2" destOrd="0" parTransId="{5410B87F-F78B-42A6-8CA8-7355AEBC15A0}" sibTransId="{0967A7C2-FF7C-47C8-9E0A-96FE29EE5F94}"/>
    <dgm:cxn modelId="{9BA94A40-1B95-426F-9BF5-C30430E95865}" type="presOf" srcId="{2D26B9BC-8E12-41F8-8A94-EEE240143F94}" destId="{9803CFC2-4998-43E6-8C5C-8D3A0CD9E80C}" srcOrd="0" destOrd="2" presId="urn:microsoft.com/office/officeart/2005/8/layout/matrix3"/>
    <dgm:cxn modelId="{25695731-71C4-4CE6-9AAF-D3DAAA250AD1}" srcId="{30937234-34EE-492A-9052-F005106D6EA4}" destId="{215541B2-73B8-446B-B25F-C139152C5786}" srcOrd="2" destOrd="0" parTransId="{58F43416-EE11-4481-9A3D-38837327265B}" sibTransId="{BF7D3810-BAC1-40A9-BF84-625610D148AF}"/>
    <dgm:cxn modelId="{8D735B20-3E0E-4BEF-975D-1D2559CBC94B}" type="presOf" srcId="{8A17DA9D-975D-40FD-93E4-37187F850951}" destId="{EABAE282-9520-4CB3-B6DB-40BBAFD31DBB}" srcOrd="0" destOrd="1" presId="urn:microsoft.com/office/officeart/2005/8/layout/matrix3"/>
    <dgm:cxn modelId="{92AFB35E-6D2A-4248-AEB0-565582C72FFD}" type="presOf" srcId="{BBF7E94B-D789-498D-84B4-3AEB223624A8}" destId="{BE9D7C3D-AE68-499E-9F34-43D776D5C9C3}" srcOrd="0" destOrd="3" presId="urn:microsoft.com/office/officeart/2005/8/layout/matrix3"/>
    <dgm:cxn modelId="{6A5719E8-97F5-40B8-ABE9-B5780592E23E}" type="presParOf" srcId="{FBE9413E-79F1-42B2-BDCE-104F6D83CE7F}" destId="{E4E4F62B-8F9C-4E1A-86E9-86175441E1ED}" srcOrd="0" destOrd="0" presId="urn:microsoft.com/office/officeart/2005/8/layout/matrix3"/>
    <dgm:cxn modelId="{9100A430-E6FB-4B10-A416-02002115F852}" type="presParOf" srcId="{FBE9413E-79F1-42B2-BDCE-104F6D83CE7F}" destId="{BE9D7C3D-AE68-499E-9F34-43D776D5C9C3}" srcOrd="1" destOrd="0" presId="urn:microsoft.com/office/officeart/2005/8/layout/matrix3"/>
    <dgm:cxn modelId="{F53D6CAD-763A-45E0-BC75-4C415329F279}" type="presParOf" srcId="{FBE9413E-79F1-42B2-BDCE-104F6D83CE7F}" destId="{EABAE282-9520-4CB3-B6DB-40BBAFD31DBB}" srcOrd="2" destOrd="0" presId="urn:microsoft.com/office/officeart/2005/8/layout/matrix3"/>
    <dgm:cxn modelId="{5391A466-25F0-4F36-BD10-C8E14923E9FC}" type="presParOf" srcId="{FBE9413E-79F1-42B2-BDCE-104F6D83CE7F}" destId="{9803CFC2-4998-43E6-8C5C-8D3A0CD9E80C}" srcOrd="3" destOrd="0" presId="urn:microsoft.com/office/officeart/2005/8/layout/matrix3"/>
    <dgm:cxn modelId="{4784454F-4A6C-44AB-B33A-4852ACC9295D}" type="presParOf" srcId="{FBE9413E-79F1-42B2-BDCE-104F6D83CE7F}" destId="{69D0FAAC-CABD-4D05-8F08-915AB650BF1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B357B1-EFEA-461A-9679-558EFDA7B757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406A18CF-EE41-45F5-AEC7-E2BF8932188D}">
      <dgm:prSet phldrT="[Text]" custT="1"/>
      <dgm:spPr/>
      <dgm:t>
        <a:bodyPr/>
        <a:lstStyle/>
        <a:p>
          <a:r>
            <a:rPr lang="en-GB" sz="2000" b="1" dirty="0" smtClean="0">
              <a:solidFill>
                <a:srgbClr val="00B050"/>
              </a:solidFill>
            </a:rPr>
            <a:t>S</a:t>
          </a:r>
          <a:endParaRPr lang="en-GB" sz="2000" b="1" dirty="0">
            <a:solidFill>
              <a:srgbClr val="00B050"/>
            </a:solidFill>
          </a:endParaRPr>
        </a:p>
      </dgm:t>
    </dgm:pt>
    <dgm:pt modelId="{47226322-5EB5-42A3-823D-914CC1096F6D}" type="parTrans" cxnId="{789FEC8E-FAC0-4607-AC81-DF67D15D279C}">
      <dgm:prSet/>
      <dgm:spPr/>
      <dgm:t>
        <a:bodyPr/>
        <a:lstStyle/>
        <a:p>
          <a:endParaRPr lang="en-GB"/>
        </a:p>
      </dgm:t>
    </dgm:pt>
    <dgm:pt modelId="{90FFAE61-B5F4-4BA8-8971-9DD25EE2FB2F}" type="sibTrans" cxnId="{789FEC8E-FAC0-4607-AC81-DF67D15D279C}">
      <dgm:prSet/>
      <dgm:spPr/>
      <dgm:t>
        <a:bodyPr/>
        <a:lstStyle/>
        <a:p>
          <a:endParaRPr lang="en-GB"/>
        </a:p>
      </dgm:t>
    </dgm:pt>
    <dgm:pt modelId="{ED0D2F11-AE6B-4DFC-A589-515754ADEEF5}">
      <dgm:prSet phldrT="[Text]" custT="1"/>
      <dgm:spPr/>
      <dgm:t>
        <a:bodyPr/>
        <a:lstStyle/>
        <a:p>
          <a:r>
            <a:rPr lang="en-GB" sz="2000" b="1" dirty="0" smtClean="0">
              <a:solidFill>
                <a:srgbClr val="00B050"/>
              </a:solidFill>
            </a:rPr>
            <a:t>W</a:t>
          </a:r>
          <a:endParaRPr lang="en-GB" sz="2000" b="1" dirty="0">
            <a:solidFill>
              <a:srgbClr val="00B050"/>
            </a:solidFill>
          </a:endParaRPr>
        </a:p>
      </dgm:t>
    </dgm:pt>
    <dgm:pt modelId="{78562A59-2F0C-4381-9CF1-FEC951F58E94}" type="parTrans" cxnId="{FFBD9AFD-0BF2-4E0F-B7E7-A35808696FC3}">
      <dgm:prSet/>
      <dgm:spPr/>
      <dgm:t>
        <a:bodyPr/>
        <a:lstStyle/>
        <a:p>
          <a:endParaRPr lang="en-GB"/>
        </a:p>
      </dgm:t>
    </dgm:pt>
    <dgm:pt modelId="{BD2FA326-E9D1-4558-8BCE-A99D487F351C}" type="sibTrans" cxnId="{FFBD9AFD-0BF2-4E0F-B7E7-A35808696FC3}">
      <dgm:prSet/>
      <dgm:spPr/>
      <dgm:t>
        <a:bodyPr/>
        <a:lstStyle/>
        <a:p>
          <a:endParaRPr lang="en-GB"/>
        </a:p>
      </dgm:t>
    </dgm:pt>
    <dgm:pt modelId="{D38539CD-1715-4C26-8063-EB1758FE8CF3}">
      <dgm:prSet phldrT="[Text]" custT="1"/>
      <dgm:spPr/>
      <dgm:t>
        <a:bodyPr/>
        <a:lstStyle/>
        <a:p>
          <a:r>
            <a:rPr lang="en-GB" sz="2000" b="1" dirty="0" smtClean="0">
              <a:solidFill>
                <a:srgbClr val="00B050"/>
              </a:solidFill>
            </a:rPr>
            <a:t>O</a:t>
          </a:r>
          <a:endParaRPr lang="en-GB" sz="2000" b="1" dirty="0">
            <a:solidFill>
              <a:srgbClr val="00B050"/>
            </a:solidFill>
          </a:endParaRPr>
        </a:p>
      </dgm:t>
    </dgm:pt>
    <dgm:pt modelId="{95638AEB-3F72-4D32-A1D9-EEAB08A81F56}" type="parTrans" cxnId="{AF38A012-43C9-43D6-8D32-3E2834028253}">
      <dgm:prSet/>
      <dgm:spPr/>
      <dgm:t>
        <a:bodyPr/>
        <a:lstStyle/>
        <a:p>
          <a:endParaRPr lang="en-GB"/>
        </a:p>
      </dgm:t>
    </dgm:pt>
    <dgm:pt modelId="{1ADB30DE-A1A1-4649-916D-784B1FD324C1}" type="sibTrans" cxnId="{AF38A012-43C9-43D6-8D32-3E2834028253}">
      <dgm:prSet/>
      <dgm:spPr/>
      <dgm:t>
        <a:bodyPr/>
        <a:lstStyle/>
        <a:p>
          <a:endParaRPr lang="en-GB"/>
        </a:p>
      </dgm:t>
    </dgm:pt>
    <dgm:pt modelId="{099C6FA7-192A-4B28-938A-EDBE0940EDE3}">
      <dgm:prSet phldrT="[Text]" custT="1"/>
      <dgm:spPr/>
      <dgm:t>
        <a:bodyPr/>
        <a:lstStyle/>
        <a:p>
          <a:r>
            <a:rPr lang="en-GB" sz="2000" b="1" dirty="0" smtClean="0">
              <a:solidFill>
                <a:srgbClr val="00B050"/>
              </a:solidFill>
            </a:rPr>
            <a:t>T</a:t>
          </a:r>
          <a:endParaRPr lang="en-GB" sz="2000" b="1" dirty="0">
            <a:solidFill>
              <a:srgbClr val="00B050"/>
            </a:solidFill>
          </a:endParaRPr>
        </a:p>
      </dgm:t>
    </dgm:pt>
    <dgm:pt modelId="{830B4399-07ED-48FA-A3E4-97512458CB38}" type="parTrans" cxnId="{D1783B96-E9FC-46A8-90CC-4D731F0B3DC7}">
      <dgm:prSet/>
      <dgm:spPr/>
      <dgm:t>
        <a:bodyPr/>
        <a:lstStyle/>
        <a:p>
          <a:endParaRPr lang="en-GB"/>
        </a:p>
      </dgm:t>
    </dgm:pt>
    <dgm:pt modelId="{733D69AC-C233-4B46-80B6-6CB006105638}" type="sibTrans" cxnId="{D1783B96-E9FC-46A8-90CC-4D731F0B3DC7}">
      <dgm:prSet/>
      <dgm:spPr/>
      <dgm:t>
        <a:bodyPr/>
        <a:lstStyle/>
        <a:p>
          <a:endParaRPr lang="en-GB"/>
        </a:p>
      </dgm:t>
    </dgm:pt>
    <dgm:pt modelId="{1A564339-A99D-4ED4-B23A-741AAA711F19}" type="pres">
      <dgm:prSet presAssocID="{CFB357B1-EFEA-461A-9679-558EFDA7B7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F6F5D5A-7FF4-4809-92B6-E4C45BD5ABD7}" type="pres">
      <dgm:prSet presAssocID="{406A18CF-EE41-45F5-AEC7-E2BF8932188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276A04-D32C-4E4E-8C4E-A07E449BBD91}" type="pres">
      <dgm:prSet presAssocID="{90FFAE61-B5F4-4BA8-8971-9DD25EE2FB2F}" presName="sibTrans" presStyleCnt="0"/>
      <dgm:spPr/>
    </dgm:pt>
    <dgm:pt modelId="{F0EA4DA8-76B5-445E-B115-7983B76306C9}" type="pres">
      <dgm:prSet presAssocID="{ED0D2F11-AE6B-4DFC-A589-515754ADEEF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9473E2-A293-403B-8842-439DB250425A}" type="pres">
      <dgm:prSet presAssocID="{BD2FA326-E9D1-4558-8BCE-A99D487F351C}" presName="sibTrans" presStyleCnt="0"/>
      <dgm:spPr/>
    </dgm:pt>
    <dgm:pt modelId="{DCDDF11C-78E0-4375-8BC7-16C6CDE0A727}" type="pres">
      <dgm:prSet presAssocID="{D38539CD-1715-4C26-8063-EB1758FE8CF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4203C3-A05A-426D-A41B-A4F122B1A90E}" type="pres">
      <dgm:prSet presAssocID="{1ADB30DE-A1A1-4649-916D-784B1FD324C1}" presName="sibTrans" presStyleCnt="0"/>
      <dgm:spPr/>
    </dgm:pt>
    <dgm:pt modelId="{B2D8F9F5-5A9C-4024-AC77-91766136334C}" type="pres">
      <dgm:prSet presAssocID="{099C6FA7-192A-4B28-938A-EDBE0940EDE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1783B96-E9FC-46A8-90CC-4D731F0B3DC7}" srcId="{CFB357B1-EFEA-461A-9679-558EFDA7B757}" destId="{099C6FA7-192A-4B28-938A-EDBE0940EDE3}" srcOrd="3" destOrd="0" parTransId="{830B4399-07ED-48FA-A3E4-97512458CB38}" sibTransId="{733D69AC-C233-4B46-80B6-6CB006105638}"/>
    <dgm:cxn modelId="{EFDF0D95-88BE-49A8-995C-61270AEC1227}" type="presOf" srcId="{ED0D2F11-AE6B-4DFC-A589-515754ADEEF5}" destId="{F0EA4DA8-76B5-445E-B115-7983B76306C9}" srcOrd="0" destOrd="0" presId="urn:microsoft.com/office/officeart/2005/8/layout/default"/>
    <dgm:cxn modelId="{1A93BA65-9928-4E2D-915E-9361615ED75F}" type="presOf" srcId="{406A18CF-EE41-45F5-AEC7-E2BF8932188D}" destId="{0F6F5D5A-7FF4-4809-92B6-E4C45BD5ABD7}" srcOrd="0" destOrd="0" presId="urn:microsoft.com/office/officeart/2005/8/layout/default"/>
    <dgm:cxn modelId="{9C3FDD2A-0416-45BE-ADC9-BDFA63349355}" type="presOf" srcId="{D38539CD-1715-4C26-8063-EB1758FE8CF3}" destId="{DCDDF11C-78E0-4375-8BC7-16C6CDE0A727}" srcOrd="0" destOrd="0" presId="urn:microsoft.com/office/officeart/2005/8/layout/default"/>
    <dgm:cxn modelId="{AF38A012-43C9-43D6-8D32-3E2834028253}" srcId="{CFB357B1-EFEA-461A-9679-558EFDA7B757}" destId="{D38539CD-1715-4C26-8063-EB1758FE8CF3}" srcOrd="2" destOrd="0" parTransId="{95638AEB-3F72-4D32-A1D9-EEAB08A81F56}" sibTransId="{1ADB30DE-A1A1-4649-916D-784B1FD324C1}"/>
    <dgm:cxn modelId="{789FEC8E-FAC0-4607-AC81-DF67D15D279C}" srcId="{CFB357B1-EFEA-461A-9679-558EFDA7B757}" destId="{406A18CF-EE41-45F5-AEC7-E2BF8932188D}" srcOrd="0" destOrd="0" parTransId="{47226322-5EB5-42A3-823D-914CC1096F6D}" sibTransId="{90FFAE61-B5F4-4BA8-8971-9DD25EE2FB2F}"/>
    <dgm:cxn modelId="{54E65A0C-8663-4A25-9466-6A32CC2986C6}" type="presOf" srcId="{CFB357B1-EFEA-461A-9679-558EFDA7B757}" destId="{1A564339-A99D-4ED4-B23A-741AAA711F19}" srcOrd="0" destOrd="0" presId="urn:microsoft.com/office/officeart/2005/8/layout/default"/>
    <dgm:cxn modelId="{FFBD9AFD-0BF2-4E0F-B7E7-A35808696FC3}" srcId="{CFB357B1-EFEA-461A-9679-558EFDA7B757}" destId="{ED0D2F11-AE6B-4DFC-A589-515754ADEEF5}" srcOrd="1" destOrd="0" parTransId="{78562A59-2F0C-4381-9CF1-FEC951F58E94}" sibTransId="{BD2FA326-E9D1-4558-8BCE-A99D487F351C}"/>
    <dgm:cxn modelId="{71415626-845E-4D90-BA37-76DA5C5A687F}" type="presOf" srcId="{099C6FA7-192A-4B28-938A-EDBE0940EDE3}" destId="{B2D8F9F5-5A9C-4024-AC77-91766136334C}" srcOrd="0" destOrd="0" presId="urn:microsoft.com/office/officeart/2005/8/layout/default"/>
    <dgm:cxn modelId="{58635124-0466-427A-8C6A-11AAF0159E25}" type="presParOf" srcId="{1A564339-A99D-4ED4-B23A-741AAA711F19}" destId="{0F6F5D5A-7FF4-4809-92B6-E4C45BD5ABD7}" srcOrd="0" destOrd="0" presId="urn:microsoft.com/office/officeart/2005/8/layout/default"/>
    <dgm:cxn modelId="{DA15A768-638C-4940-B9D9-E846D5310C34}" type="presParOf" srcId="{1A564339-A99D-4ED4-B23A-741AAA711F19}" destId="{A3276A04-D32C-4E4E-8C4E-A07E449BBD91}" srcOrd="1" destOrd="0" presId="urn:microsoft.com/office/officeart/2005/8/layout/default"/>
    <dgm:cxn modelId="{9264609A-CF68-4069-B1CB-6206239BBD06}" type="presParOf" srcId="{1A564339-A99D-4ED4-B23A-741AAA711F19}" destId="{F0EA4DA8-76B5-445E-B115-7983B76306C9}" srcOrd="2" destOrd="0" presId="urn:microsoft.com/office/officeart/2005/8/layout/default"/>
    <dgm:cxn modelId="{E2DCB5B4-9BAA-47BA-8339-111F34816384}" type="presParOf" srcId="{1A564339-A99D-4ED4-B23A-741AAA711F19}" destId="{489473E2-A293-403B-8842-439DB250425A}" srcOrd="3" destOrd="0" presId="urn:microsoft.com/office/officeart/2005/8/layout/default"/>
    <dgm:cxn modelId="{64821A01-D846-41AF-A477-62FAA7F3DF67}" type="presParOf" srcId="{1A564339-A99D-4ED4-B23A-741AAA711F19}" destId="{DCDDF11C-78E0-4375-8BC7-16C6CDE0A727}" srcOrd="4" destOrd="0" presId="urn:microsoft.com/office/officeart/2005/8/layout/default"/>
    <dgm:cxn modelId="{74976935-9881-4D75-AABD-D8C5BE21F25A}" type="presParOf" srcId="{1A564339-A99D-4ED4-B23A-741AAA711F19}" destId="{E34203C3-A05A-426D-A41B-A4F122B1A90E}" srcOrd="5" destOrd="0" presId="urn:microsoft.com/office/officeart/2005/8/layout/default"/>
    <dgm:cxn modelId="{E6605992-0C67-4A90-BE08-F0EC5CA4CEBF}" type="presParOf" srcId="{1A564339-A99D-4ED4-B23A-741AAA711F19}" destId="{B2D8F9F5-5A9C-4024-AC77-91766136334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0B3756-F984-484A-9AA7-3DD6FC0B4BC1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A19BF6AC-BDA0-4CBB-8693-EED7C88D2364}">
      <dgm:prSet phldrT="[Text]" custT="1"/>
      <dgm:spPr/>
      <dgm:t>
        <a:bodyPr/>
        <a:lstStyle/>
        <a:p>
          <a:r>
            <a:rPr lang="en-GB" sz="1200" dirty="0" smtClean="0"/>
            <a:t>Profiling and Self Assessment</a:t>
          </a:r>
          <a:endParaRPr lang="en-GB" sz="1200" dirty="0"/>
        </a:p>
      </dgm:t>
    </dgm:pt>
    <dgm:pt modelId="{4E2F51B3-DB5D-4E2B-850B-B7E5DBF78C7F}" type="parTrans" cxnId="{CD538823-9C68-4577-8D39-DC3AEF0376B0}">
      <dgm:prSet/>
      <dgm:spPr/>
      <dgm:t>
        <a:bodyPr/>
        <a:lstStyle/>
        <a:p>
          <a:endParaRPr lang="en-GB"/>
        </a:p>
      </dgm:t>
    </dgm:pt>
    <dgm:pt modelId="{062B3F03-9085-4B38-AD6C-52B72EEC1289}" type="sibTrans" cxnId="{CD538823-9C68-4577-8D39-DC3AEF0376B0}">
      <dgm:prSet custT="1"/>
      <dgm:spPr/>
      <dgm:t>
        <a:bodyPr/>
        <a:lstStyle/>
        <a:p>
          <a:endParaRPr lang="en-GB" sz="1600"/>
        </a:p>
      </dgm:t>
    </dgm:pt>
    <dgm:pt modelId="{3C2823BD-550A-4FBC-93D8-5AE8B6ABC555}">
      <dgm:prSet phldrT="[Text]" custT="1"/>
      <dgm:spPr/>
      <dgm:t>
        <a:bodyPr/>
        <a:lstStyle/>
        <a:p>
          <a:r>
            <a:rPr lang="en-GB" sz="1200" dirty="0" smtClean="0"/>
            <a:t>Citizen Engagement</a:t>
          </a:r>
          <a:endParaRPr lang="en-GB" sz="1200" dirty="0"/>
        </a:p>
      </dgm:t>
    </dgm:pt>
    <dgm:pt modelId="{D5B6CCDA-E29E-473D-BC57-E21D48199DB3}" type="parTrans" cxnId="{2B00DD94-5E9D-4E68-B888-9AA3AFB5A6EC}">
      <dgm:prSet/>
      <dgm:spPr/>
      <dgm:t>
        <a:bodyPr/>
        <a:lstStyle/>
        <a:p>
          <a:endParaRPr lang="en-GB"/>
        </a:p>
      </dgm:t>
    </dgm:pt>
    <dgm:pt modelId="{56ABB414-28D7-42AD-A4AA-D10A5D4239C1}" type="sibTrans" cxnId="{2B00DD94-5E9D-4E68-B888-9AA3AFB5A6EC}">
      <dgm:prSet custT="1"/>
      <dgm:spPr/>
      <dgm:t>
        <a:bodyPr/>
        <a:lstStyle/>
        <a:p>
          <a:endParaRPr lang="en-GB" sz="1600"/>
        </a:p>
      </dgm:t>
    </dgm:pt>
    <dgm:pt modelId="{C8B4452C-8ED9-4B1B-ADB0-9F65A39F447B}">
      <dgm:prSet phldrT="[Text]" custT="1"/>
      <dgm:spPr/>
      <dgm:t>
        <a:bodyPr/>
        <a:lstStyle/>
        <a:p>
          <a:r>
            <a:rPr lang="en-GB" sz="1200" dirty="0" smtClean="0"/>
            <a:t>Elected Representatives opinion</a:t>
          </a:r>
          <a:endParaRPr lang="en-GB" sz="1200" dirty="0"/>
        </a:p>
      </dgm:t>
    </dgm:pt>
    <dgm:pt modelId="{11C8C338-F6C6-483F-9211-740617BA51FC}" type="parTrans" cxnId="{DA4D8C4E-1A75-4C96-82FA-077741C6D8D4}">
      <dgm:prSet/>
      <dgm:spPr/>
      <dgm:t>
        <a:bodyPr/>
        <a:lstStyle/>
        <a:p>
          <a:endParaRPr lang="en-GB"/>
        </a:p>
      </dgm:t>
    </dgm:pt>
    <dgm:pt modelId="{0E7AC06C-977C-4369-890A-83D3CA7CA740}" type="sibTrans" cxnId="{DA4D8C4E-1A75-4C96-82FA-077741C6D8D4}">
      <dgm:prSet custT="1"/>
      <dgm:spPr/>
      <dgm:t>
        <a:bodyPr/>
        <a:lstStyle/>
        <a:p>
          <a:endParaRPr lang="en-GB" sz="1600"/>
        </a:p>
      </dgm:t>
    </dgm:pt>
    <dgm:pt modelId="{F869F44F-3A27-40EF-ACE0-7A450AC70AF0}">
      <dgm:prSet phldrT="[Text]" custT="1"/>
      <dgm:spPr/>
      <dgm:t>
        <a:bodyPr/>
        <a:lstStyle/>
        <a:p>
          <a:r>
            <a:rPr lang="en-GB" sz="1200" dirty="0" smtClean="0"/>
            <a:t>Urban and Social Experts opinion</a:t>
          </a:r>
          <a:endParaRPr lang="en-GB" sz="1200" dirty="0"/>
        </a:p>
      </dgm:t>
    </dgm:pt>
    <dgm:pt modelId="{B00C6FA1-F3D9-41F9-A27F-3DBB0A78300A}" type="parTrans" cxnId="{D57582CA-6DD6-408D-A31B-01349D8EB942}">
      <dgm:prSet/>
      <dgm:spPr/>
      <dgm:t>
        <a:bodyPr/>
        <a:lstStyle/>
        <a:p>
          <a:endParaRPr lang="en-GB"/>
        </a:p>
      </dgm:t>
    </dgm:pt>
    <dgm:pt modelId="{AB9D6785-4A6E-4933-95A7-891B53653FE2}" type="sibTrans" cxnId="{D57582CA-6DD6-408D-A31B-01349D8EB942}">
      <dgm:prSet custT="1"/>
      <dgm:spPr/>
      <dgm:t>
        <a:bodyPr/>
        <a:lstStyle/>
        <a:p>
          <a:endParaRPr lang="en-GB" sz="1600"/>
        </a:p>
      </dgm:t>
    </dgm:pt>
    <dgm:pt modelId="{ABE2C0B1-AE04-4F67-A116-995914CB9E6C}">
      <dgm:prSet phldrT="[Text]" custT="1"/>
      <dgm:spPr/>
      <dgm:t>
        <a:bodyPr/>
        <a:lstStyle/>
        <a:p>
          <a:r>
            <a:rPr lang="en-GB" sz="1200" dirty="0" smtClean="0"/>
            <a:t>Discussion with suppliers, partners</a:t>
          </a:r>
          <a:endParaRPr lang="en-GB" sz="1200" dirty="0"/>
        </a:p>
      </dgm:t>
    </dgm:pt>
    <dgm:pt modelId="{AE8CCB3F-78C0-43A7-9F42-10F7D3591795}" type="parTrans" cxnId="{DFF0072D-ECAE-41A8-BF64-19ABD6798177}">
      <dgm:prSet/>
      <dgm:spPr/>
      <dgm:t>
        <a:bodyPr/>
        <a:lstStyle/>
        <a:p>
          <a:endParaRPr lang="en-GB"/>
        </a:p>
      </dgm:t>
    </dgm:pt>
    <dgm:pt modelId="{B9F53656-C3D4-4D57-9A9E-AE5C21E74C08}" type="sibTrans" cxnId="{DFF0072D-ECAE-41A8-BF64-19ABD6798177}">
      <dgm:prSet/>
      <dgm:spPr/>
      <dgm:t>
        <a:bodyPr/>
        <a:lstStyle/>
        <a:p>
          <a:endParaRPr lang="en-GB"/>
        </a:p>
      </dgm:t>
    </dgm:pt>
    <dgm:pt modelId="{8E0F0807-150A-45D5-80F7-5ECD8D121A35}" type="pres">
      <dgm:prSet presAssocID="{0D0B3756-F984-484A-9AA7-3DD6FC0B4BC1}" presName="linearFlow" presStyleCnt="0">
        <dgm:presLayoutVars>
          <dgm:resizeHandles val="exact"/>
        </dgm:presLayoutVars>
      </dgm:prSet>
      <dgm:spPr/>
    </dgm:pt>
    <dgm:pt modelId="{1408E838-0F68-4EA6-88AE-D0749BE3E0C0}" type="pres">
      <dgm:prSet presAssocID="{A19BF6AC-BDA0-4CBB-8693-EED7C88D236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CA2D89-7A26-40B0-91F8-99B2205D1590}" type="pres">
      <dgm:prSet presAssocID="{062B3F03-9085-4B38-AD6C-52B72EEC1289}" presName="sibTrans" presStyleLbl="sibTrans2D1" presStyleIdx="0" presStyleCnt="4"/>
      <dgm:spPr/>
      <dgm:t>
        <a:bodyPr/>
        <a:lstStyle/>
        <a:p>
          <a:endParaRPr lang="en-GB"/>
        </a:p>
      </dgm:t>
    </dgm:pt>
    <dgm:pt modelId="{957DED08-31CF-4203-ADE4-C44B8EEB2749}" type="pres">
      <dgm:prSet presAssocID="{062B3F03-9085-4B38-AD6C-52B72EEC1289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BEC2CEA5-A735-47FF-BC08-D9504CC305C7}" type="pres">
      <dgm:prSet presAssocID="{3C2823BD-550A-4FBC-93D8-5AE8B6ABC55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593401-C745-47BB-BC94-2B0B9EDDFFAE}" type="pres">
      <dgm:prSet presAssocID="{56ABB414-28D7-42AD-A4AA-D10A5D4239C1}" presName="sibTrans" presStyleLbl="sibTrans2D1" presStyleIdx="1" presStyleCnt="4"/>
      <dgm:spPr/>
      <dgm:t>
        <a:bodyPr/>
        <a:lstStyle/>
        <a:p>
          <a:endParaRPr lang="en-GB"/>
        </a:p>
      </dgm:t>
    </dgm:pt>
    <dgm:pt modelId="{37E59A67-78EB-4A0A-B47D-922101E2A7FE}" type="pres">
      <dgm:prSet presAssocID="{56ABB414-28D7-42AD-A4AA-D10A5D4239C1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A1819505-9072-452B-A2F4-F6BA41C5FFED}" type="pres">
      <dgm:prSet presAssocID="{C8B4452C-8ED9-4B1B-ADB0-9F65A39F447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E05113-2A77-438A-9576-225CA29EAADD}" type="pres">
      <dgm:prSet presAssocID="{0E7AC06C-977C-4369-890A-83D3CA7CA740}" presName="sibTrans" presStyleLbl="sibTrans2D1" presStyleIdx="2" presStyleCnt="4"/>
      <dgm:spPr/>
      <dgm:t>
        <a:bodyPr/>
        <a:lstStyle/>
        <a:p>
          <a:endParaRPr lang="en-GB"/>
        </a:p>
      </dgm:t>
    </dgm:pt>
    <dgm:pt modelId="{AA85D666-9225-452C-8CDD-8A96C784EBE5}" type="pres">
      <dgm:prSet presAssocID="{0E7AC06C-977C-4369-890A-83D3CA7CA740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54A36301-4D25-4BF4-BF33-D037011950AD}" type="pres">
      <dgm:prSet presAssocID="{F869F44F-3A27-40EF-ACE0-7A450AC70AF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916D6F-6129-46AA-8CAA-49CE95FA78EE}" type="pres">
      <dgm:prSet presAssocID="{AB9D6785-4A6E-4933-95A7-891B53653FE2}" presName="sibTrans" presStyleLbl="sibTrans2D1" presStyleIdx="3" presStyleCnt="4"/>
      <dgm:spPr/>
      <dgm:t>
        <a:bodyPr/>
        <a:lstStyle/>
        <a:p>
          <a:endParaRPr lang="en-GB"/>
        </a:p>
      </dgm:t>
    </dgm:pt>
    <dgm:pt modelId="{1F648253-7493-43FA-8B89-AEA1C3D078D4}" type="pres">
      <dgm:prSet presAssocID="{AB9D6785-4A6E-4933-95A7-891B53653FE2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CBD8F8E9-47C9-4F4D-BFE7-7CDF9AF6BF75}" type="pres">
      <dgm:prSet presAssocID="{ABE2C0B1-AE04-4F67-A116-995914CB9E6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9E6BF7C-A234-4B8F-B58D-B01053CD9AC8}" type="presOf" srcId="{A19BF6AC-BDA0-4CBB-8693-EED7C88D2364}" destId="{1408E838-0F68-4EA6-88AE-D0749BE3E0C0}" srcOrd="0" destOrd="0" presId="urn:microsoft.com/office/officeart/2005/8/layout/process2"/>
    <dgm:cxn modelId="{CD538823-9C68-4577-8D39-DC3AEF0376B0}" srcId="{0D0B3756-F984-484A-9AA7-3DD6FC0B4BC1}" destId="{A19BF6AC-BDA0-4CBB-8693-EED7C88D2364}" srcOrd="0" destOrd="0" parTransId="{4E2F51B3-DB5D-4E2B-850B-B7E5DBF78C7F}" sibTransId="{062B3F03-9085-4B38-AD6C-52B72EEC1289}"/>
    <dgm:cxn modelId="{2B00DD94-5E9D-4E68-B888-9AA3AFB5A6EC}" srcId="{0D0B3756-F984-484A-9AA7-3DD6FC0B4BC1}" destId="{3C2823BD-550A-4FBC-93D8-5AE8B6ABC555}" srcOrd="1" destOrd="0" parTransId="{D5B6CCDA-E29E-473D-BC57-E21D48199DB3}" sibTransId="{56ABB414-28D7-42AD-A4AA-D10A5D4239C1}"/>
    <dgm:cxn modelId="{CEF21CB9-3BF2-4F51-BA4D-2694C03E7C09}" type="presOf" srcId="{AB9D6785-4A6E-4933-95A7-891B53653FE2}" destId="{78916D6F-6129-46AA-8CAA-49CE95FA78EE}" srcOrd="0" destOrd="0" presId="urn:microsoft.com/office/officeart/2005/8/layout/process2"/>
    <dgm:cxn modelId="{E335DB1E-8408-46A7-BC1D-F6C73A6AB805}" type="presOf" srcId="{C8B4452C-8ED9-4B1B-ADB0-9F65A39F447B}" destId="{A1819505-9072-452B-A2F4-F6BA41C5FFED}" srcOrd="0" destOrd="0" presId="urn:microsoft.com/office/officeart/2005/8/layout/process2"/>
    <dgm:cxn modelId="{52AA97F5-3209-4E79-8180-CA6F50F0C1B9}" type="presOf" srcId="{56ABB414-28D7-42AD-A4AA-D10A5D4239C1}" destId="{33593401-C745-47BB-BC94-2B0B9EDDFFAE}" srcOrd="0" destOrd="0" presId="urn:microsoft.com/office/officeart/2005/8/layout/process2"/>
    <dgm:cxn modelId="{64867EE4-C4D6-4365-A7B0-9E9C013BA875}" type="presOf" srcId="{F869F44F-3A27-40EF-ACE0-7A450AC70AF0}" destId="{54A36301-4D25-4BF4-BF33-D037011950AD}" srcOrd="0" destOrd="0" presId="urn:microsoft.com/office/officeart/2005/8/layout/process2"/>
    <dgm:cxn modelId="{6C897609-6645-4337-B91A-7BAEBC691AD9}" type="presOf" srcId="{AB9D6785-4A6E-4933-95A7-891B53653FE2}" destId="{1F648253-7493-43FA-8B89-AEA1C3D078D4}" srcOrd="1" destOrd="0" presId="urn:microsoft.com/office/officeart/2005/8/layout/process2"/>
    <dgm:cxn modelId="{D9459916-6040-40E1-851C-4999E483B815}" type="presOf" srcId="{0D0B3756-F984-484A-9AA7-3DD6FC0B4BC1}" destId="{8E0F0807-150A-45D5-80F7-5ECD8D121A35}" srcOrd="0" destOrd="0" presId="urn:microsoft.com/office/officeart/2005/8/layout/process2"/>
    <dgm:cxn modelId="{148F488B-3A5C-4174-A4A1-ED0604069FC0}" type="presOf" srcId="{062B3F03-9085-4B38-AD6C-52B72EEC1289}" destId="{957DED08-31CF-4203-ADE4-C44B8EEB2749}" srcOrd="1" destOrd="0" presId="urn:microsoft.com/office/officeart/2005/8/layout/process2"/>
    <dgm:cxn modelId="{DFF0072D-ECAE-41A8-BF64-19ABD6798177}" srcId="{0D0B3756-F984-484A-9AA7-3DD6FC0B4BC1}" destId="{ABE2C0B1-AE04-4F67-A116-995914CB9E6C}" srcOrd="4" destOrd="0" parTransId="{AE8CCB3F-78C0-43A7-9F42-10F7D3591795}" sibTransId="{B9F53656-C3D4-4D57-9A9E-AE5C21E74C08}"/>
    <dgm:cxn modelId="{34D73D06-1BE3-4B6E-A77F-645918BFF6A5}" type="presOf" srcId="{3C2823BD-550A-4FBC-93D8-5AE8B6ABC555}" destId="{BEC2CEA5-A735-47FF-BC08-D9504CC305C7}" srcOrd="0" destOrd="0" presId="urn:microsoft.com/office/officeart/2005/8/layout/process2"/>
    <dgm:cxn modelId="{4F714C67-5455-4DE2-A6AF-F753DF311A62}" type="presOf" srcId="{062B3F03-9085-4B38-AD6C-52B72EEC1289}" destId="{38CA2D89-7A26-40B0-91F8-99B2205D1590}" srcOrd="0" destOrd="0" presId="urn:microsoft.com/office/officeart/2005/8/layout/process2"/>
    <dgm:cxn modelId="{ED330B45-3E51-4BC8-BE31-6C14E499397D}" type="presOf" srcId="{ABE2C0B1-AE04-4F67-A116-995914CB9E6C}" destId="{CBD8F8E9-47C9-4F4D-BFE7-7CDF9AF6BF75}" srcOrd="0" destOrd="0" presId="urn:microsoft.com/office/officeart/2005/8/layout/process2"/>
    <dgm:cxn modelId="{0B6EFF6C-C6CD-4E5F-B1AE-050E60E8B70C}" type="presOf" srcId="{0E7AC06C-977C-4369-890A-83D3CA7CA740}" destId="{3FE05113-2A77-438A-9576-225CA29EAADD}" srcOrd="0" destOrd="0" presId="urn:microsoft.com/office/officeart/2005/8/layout/process2"/>
    <dgm:cxn modelId="{F383B691-D75E-4528-8D30-BBBACE87827B}" type="presOf" srcId="{56ABB414-28D7-42AD-A4AA-D10A5D4239C1}" destId="{37E59A67-78EB-4A0A-B47D-922101E2A7FE}" srcOrd="1" destOrd="0" presId="urn:microsoft.com/office/officeart/2005/8/layout/process2"/>
    <dgm:cxn modelId="{DA4D8C4E-1A75-4C96-82FA-077741C6D8D4}" srcId="{0D0B3756-F984-484A-9AA7-3DD6FC0B4BC1}" destId="{C8B4452C-8ED9-4B1B-ADB0-9F65A39F447B}" srcOrd="2" destOrd="0" parTransId="{11C8C338-F6C6-483F-9211-740617BA51FC}" sibTransId="{0E7AC06C-977C-4369-890A-83D3CA7CA740}"/>
    <dgm:cxn modelId="{D57582CA-6DD6-408D-A31B-01349D8EB942}" srcId="{0D0B3756-F984-484A-9AA7-3DD6FC0B4BC1}" destId="{F869F44F-3A27-40EF-ACE0-7A450AC70AF0}" srcOrd="3" destOrd="0" parTransId="{B00C6FA1-F3D9-41F9-A27F-3DBB0A78300A}" sibTransId="{AB9D6785-4A6E-4933-95A7-891B53653FE2}"/>
    <dgm:cxn modelId="{CEE0A052-F57B-4DA6-84AB-43E81AD7AC47}" type="presOf" srcId="{0E7AC06C-977C-4369-890A-83D3CA7CA740}" destId="{AA85D666-9225-452C-8CDD-8A96C784EBE5}" srcOrd="1" destOrd="0" presId="urn:microsoft.com/office/officeart/2005/8/layout/process2"/>
    <dgm:cxn modelId="{2947B87E-9B49-4F05-8E96-62F022736E3E}" type="presParOf" srcId="{8E0F0807-150A-45D5-80F7-5ECD8D121A35}" destId="{1408E838-0F68-4EA6-88AE-D0749BE3E0C0}" srcOrd="0" destOrd="0" presId="urn:microsoft.com/office/officeart/2005/8/layout/process2"/>
    <dgm:cxn modelId="{C1F3A066-0FDA-4F6A-986A-C183BE11E0DD}" type="presParOf" srcId="{8E0F0807-150A-45D5-80F7-5ECD8D121A35}" destId="{38CA2D89-7A26-40B0-91F8-99B2205D1590}" srcOrd="1" destOrd="0" presId="urn:microsoft.com/office/officeart/2005/8/layout/process2"/>
    <dgm:cxn modelId="{90C0D03E-9A29-450B-91C0-07179699C081}" type="presParOf" srcId="{38CA2D89-7A26-40B0-91F8-99B2205D1590}" destId="{957DED08-31CF-4203-ADE4-C44B8EEB2749}" srcOrd="0" destOrd="0" presId="urn:microsoft.com/office/officeart/2005/8/layout/process2"/>
    <dgm:cxn modelId="{A81BA8B9-CF24-4253-90B9-D09C0C0815DF}" type="presParOf" srcId="{8E0F0807-150A-45D5-80F7-5ECD8D121A35}" destId="{BEC2CEA5-A735-47FF-BC08-D9504CC305C7}" srcOrd="2" destOrd="0" presId="urn:microsoft.com/office/officeart/2005/8/layout/process2"/>
    <dgm:cxn modelId="{297F5461-2AD7-41F4-AA49-4FCB4E026F42}" type="presParOf" srcId="{8E0F0807-150A-45D5-80F7-5ECD8D121A35}" destId="{33593401-C745-47BB-BC94-2B0B9EDDFFAE}" srcOrd="3" destOrd="0" presId="urn:microsoft.com/office/officeart/2005/8/layout/process2"/>
    <dgm:cxn modelId="{BCD8B59A-AF75-4F32-B1EB-127BC94F97BA}" type="presParOf" srcId="{33593401-C745-47BB-BC94-2B0B9EDDFFAE}" destId="{37E59A67-78EB-4A0A-B47D-922101E2A7FE}" srcOrd="0" destOrd="0" presId="urn:microsoft.com/office/officeart/2005/8/layout/process2"/>
    <dgm:cxn modelId="{2E731446-7BD9-4557-AA20-884E6ACBF5FF}" type="presParOf" srcId="{8E0F0807-150A-45D5-80F7-5ECD8D121A35}" destId="{A1819505-9072-452B-A2F4-F6BA41C5FFED}" srcOrd="4" destOrd="0" presId="urn:microsoft.com/office/officeart/2005/8/layout/process2"/>
    <dgm:cxn modelId="{093BF12D-AFE1-4CC7-9D10-05ABC1DC7789}" type="presParOf" srcId="{8E0F0807-150A-45D5-80F7-5ECD8D121A35}" destId="{3FE05113-2A77-438A-9576-225CA29EAADD}" srcOrd="5" destOrd="0" presId="urn:microsoft.com/office/officeart/2005/8/layout/process2"/>
    <dgm:cxn modelId="{A3489531-E101-46B8-A573-E0F6F0CB16B3}" type="presParOf" srcId="{3FE05113-2A77-438A-9576-225CA29EAADD}" destId="{AA85D666-9225-452C-8CDD-8A96C784EBE5}" srcOrd="0" destOrd="0" presId="urn:microsoft.com/office/officeart/2005/8/layout/process2"/>
    <dgm:cxn modelId="{437DEC1F-F665-4B59-902C-8C964E6578C2}" type="presParOf" srcId="{8E0F0807-150A-45D5-80F7-5ECD8D121A35}" destId="{54A36301-4D25-4BF4-BF33-D037011950AD}" srcOrd="6" destOrd="0" presId="urn:microsoft.com/office/officeart/2005/8/layout/process2"/>
    <dgm:cxn modelId="{9495E00F-1E2E-4640-9559-FE8DB5A38BEF}" type="presParOf" srcId="{8E0F0807-150A-45D5-80F7-5ECD8D121A35}" destId="{78916D6F-6129-46AA-8CAA-49CE95FA78EE}" srcOrd="7" destOrd="0" presId="urn:microsoft.com/office/officeart/2005/8/layout/process2"/>
    <dgm:cxn modelId="{31DE5D79-318D-48EF-9DE3-1A42FD61ECA2}" type="presParOf" srcId="{78916D6F-6129-46AA-8CAA-49CE95FA78EE}" destId="{1F648253-7493-43FA-8B89-AEA1C3D078D4}" srcOrd="0" destOrd="0" presId="urn:microsoft.com/office/officeart/2005/8/layout/process2"/>
    <dgm:cxn modelId="{55054C63-7E79-45E3-BB99-173EB1798275}" type="presParOf" srcId="{8E0F0807-150A-45D5-80F7-5ECD8D121A35}" destId="{CBD8F8E9-47C9-4F4D-BFE7-7CDF9AF6BF75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A4E77-CBDF-4C7D-AB6B-25ABDD4A1C6C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A354D-74AA-4008-A14C-D867C30C1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98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A354D-74AA-4008-A14C-D867C30C123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891215" cy="731521"/>
            <a:chOff x="0" y="-1"/>
            <a:chExt cx="9130352" cy="731521"/>
          </a:xfrm>
        </p:grpSpPr>
        <p:sp>
          <p:nvSpPr>
            <p:cNvPr id="6" name="Rectangle 5"/>
            <p:cNvSpPr/>
            <p:nvPr userDrawn="1"/>
          </p:nvSpPr>
          <p:spPr>
            <a:xfrm>
              <a:off x="423241" y="-1"/>
              <a:ext cx="8376202" cy="3657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528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5400000">
              <a:off x="8787354" y="13034"/>
              <a:ext cx="356031" cy="329965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528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0"/>
              <a:ext cx="1323672" cy="7315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528"/>
            </a:p>
          </p:txBody>
        </p:sp>
        <p:sp>
          <p:nvSpPr>
            <p:cNvPr id="9" name="Isosceles Triangle 8"/>
            <p:cNvSpPr/>
            <p:nvPr userDrawn="1"/>
          </p:nvSpPr>
          <p:spPr>
            <a:xfrm rot="5400000">
              <a:off x="1329621" y="0"/>
              <a:ext cx="731520" cy="73152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528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 rot="10800000">
            <a:off x="14787" y="6492243"/>
            <a:ext cx="9891213" cy="365759"/>
            <a:chOff x="0" y="163773"/>
            <a:chExt cx="9130350" cy="365759"/>
          </a:xfrm>
        </p:grpSpPr>
        <p:sp>
          <p:nvSpPr>
            <p:cNvPr id="14" name="Rectangle 13"/>
            <p:cNvSpPr/>
            <p:nvPr userDrawn="1"/>
          </p:nvSpPr>
          <p:spPr>
            <a:xfrm>
              <a:off x="423241" y="163774"/>
              <a:ext cx="8376202" cy="20198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528"/>
            </a:p>
          </p:txBody>
        </p:sp>
        <p:sp>
          <p:nvSpPr>
            <p:cNvPr id="15" name="Isosceles Triangle 14"/>
            <p:cNvSpPr/>
            <p:nvPr userDrawn="1"/>
          </p:nvSpPr>
          <p:spPr>
            <a:xfrm rot="5400000">
              <a:off x="8869239" y="94921"/>
              <a:ext cx="192258" cy="329965"/>
            </a:xfrm>
            <a:prstGeom prst="triangle">
              <a:avLst>
                <a:gd name="adj" fmla="val 0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528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63774"/>
              <a:ext cx="1323672" cy="36575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528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5400000">
              <a:off x="1335789" y="151656"/>
              <a:ext cx="365759" cy="389994"/>
            </a:xfrm>
            <a:prstGeom prst="triangle">
              <a:avLst>
                <a:gd name="adj" fmla="val 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528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2021" y="6502674"/>
            <a:ext cx="143970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DEBE0C-71CB-4448-9BF7-319DE6F66F2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779" y="6626194"/>
            <a:ext cx="6900364" cy="27970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Amravati Municipal Corporation – Smart City Proposal Round 4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185481" y="-3679"/>
            <a:ext cx="5620279" cy="33134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4008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8170" y="118034"/>
            <a:ext cx="1315808" cy="372161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 marL="640080" indent="0">
              <a:buNone/>
              <a:defRPr/>
            </a:lvl2pPr>
          </a:lstStyle>
          <a:p>
            <a:pPr lvl="0"/>
            <a:r>
              <a:rPr lang="en-US" dirty="0" smtClean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78169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11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190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80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81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38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94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88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91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58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43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97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EBE0C-71CB-4448-9BF7-319DE6F66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23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dt="0"/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12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8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martcityamravati.com/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 flipH="1">
            <a:off x="19050" y="389965"/>
            <a:ext cx="9906000" cy="3821157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DCE6F1"/>
          </a:solidFill>
          <a:ln>
            <a:solidFill>
              <a:srgbClr val="DCE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21" name="Snip Diagonal Corner Rectangle 20"/>
          <p:cNvSpPr/>
          <p:nvPr/>
        </p:nvSpPr>
        <p:spPr>
          <a:xfrm flipH="1">
            <a:off x="0" y="4400550"/>
            <a:ext cx="9906000" cy="2102124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CCFF99"/>
          </a:solidFill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dirty="0" smtClean="0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4853833" y="5556811"/>
            <a:ext cx="5011826" cy="902146"/>
            <a:chOff x="3465386" y="2183509"/>
            <a:chExt cx="6666166" cy="175895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lum contrast="40000"/>
            </a:blip>
            <a:srcRect b="4795"/>
            <a:stretch/>
          </p:blipFill>
          <p:spPr>
            <a:xfrm>
              <a:off x="3897566" y="2183509"/>
              <a:ext cx="6208587" cy="1758957"/>
            </a:xfrm>
            <a:prstGeom prst="rect">
              <a:avLst/>
            </a:prstGeom>
          </p:spPr>
        </p:pic>
        <p:cxnSp>
          <p:nvCxnSpPr>
            <p:cNvPr id="37" name="Straight Connector 36"/>
            <p:cNvCxnSpPr/>
            <p:nvPr/>
          </p:nvCxnSpPr>
          <p:spPr>
            <a:xfrm flipV="1">
              <a:off x="3465386" y="3922048"/>
              <a:ext cx="6666166" cy="20418"/>
            </a:xfrm>
            <a:prstGeom prst="line">
              <a:avLst/>
            </a:prstGeom>
            <a:noFill/>
            <a:ln w="76200" cap="flat" cmpd="sng" algn="ctr">
              <a:solidFill>
                <a:srgbClr val="CCFF99"/>
              </a:solidFill>
              <a:prstDash val="solid"/>
            </a:ln>
            <a:effectLst/>
          </p:spPr>
        </p:cxnSp>
      </p:grpSp>
      <p:pic>
        <p:nvPicPr>
          <p:cNvPr id="2050" name="Picture 2" descr="Smart City Amrava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788" y="2905598"/>
            <a:ext cx="3672779" cy="96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nip Diagonal Corner Rectangle 13"/>
          <p:cNvSpPr/>
          <p:nvPr/>
        </p:nvSpPr>
        <p:spPr>
          <a:xfrm flipH="1">
            <a:off x="0" y="-22409"/>
            <a:ext cx="9916086" cy="398929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2E75B6"/>
          </a:solidFill>
          <a:ln>
            <a:solidFill>
              <a:srgbClr val="DCE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 flipH="1">
            <a:off x="0" y="6484157"/>
            <a:ext cx="9916086" cy="398929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92D050"/>
          </a:solidFill>
          <a:ln>
            <a:solidFill>
              <a:srgbClr val="DCE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0" y="1058236"/>
            <a:ext cx="9906000" cy="1311727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>
                <a:solidFill>
                  <a:schemeClr val="tx1"/>
                </a:solidFill>
              </a:rPr>
              <a:t>Amravati </a:t>
            </a:r>
          </a:p>
          <a:p>
            <a:pPr algn="ctr"/>
            <a:r>
              <a:rPr lang="en-GB" sz="3200" b="1" i="1" dirty="0" err="1">
                <a:solidFill>
                  <a:schemeClr val="tx1"/>
                </a:solidFill>
              </a:rPr>
              <a:t>Vidarbha’s</a:t>
            </a:r>
            <a:r>
              <a:rPr lang="en-GB" sz="3200" b="1" i="1" dirty="0">
                <a:solidFill>
                  <a:schemeClr val="tx1"/>
                </a:solidFill>
              </a:rPr>
              <a:t> Gateway</a:t>
            </a:r>
          </a:p>
        </p:txBody>
      </p:sp>
      <p:sp>
        <p:nvSpPr>
          <p:cNvPr id="3" name="Rectangle 2"/>
          <p:cNvSpPr/>
          <p:nvPr/>
        </p:nvSpPr>
        <p:spPr>
          <a:xfrm>
            <a:off x="-59391" y="4611694"/>
            <a:ext cx="9925050" cy="1049518"/>
          </a:xfrm>
          <a:prstGeom prst="rect">
            <a:avLst/>
          </a:prstGeom>
          <a:gradFill flip="none" rotWithShape="1">
            <a:gsLst>
              <a:gs pos="0">
                <a:srgbClr val="99FF6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 smtClean="0">
                <a:solidFill>
                  <a:schemeClr val="tx1"/>
                </a:solidFill>
              </a:rPr>
              <a:t>Smart City Proposal</a:t>
            </a:r>
          </a:p>
          <a:p>
            <a:pPr algn="ctr"/>
            <a:r>
              <a:rPr lang="en-GB" sz="3200" i="1" dirty="0" smtClean="0">
                <a:solidFill>
                  <a:schemeClr val="tx1"/>
                </a:solidFill>
              </a:rPr>
              <a:t>Annexure 3 </a:t>
            </a:r>
            <a:endParaRPr lang="en-GB" sz="3200" i="1" dirty="0">
              <a:solidFill>
                <a:schemeClr val="tx1"/>
              </a:solidFill>
            </a:endParaRPr>
          </a:p>
        </p:txBody>
      </p:sp>
      <p:pic>
        <p:nvPicPr>
          <p:cNvPr id="38" name="Picture 2" descr="Image result for wave vector 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563744" y="2579107"/>
            <a:ext cx="6861687" cy="169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38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nip Diagonal Corner Rectangle 48"/>
          <p:cNvSpPr/>
          <p:nvPr/>
        </p:nvSpPr>
        <p:spPr>
          <a:xfrm>
            <a:off x="4739188" y="4780600"/>
            <a:ext cx="1610955" cy="1803027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Slum Redevelopment </a:t>
            </a:r>
          </a:p>
          <a:p>
            <a:pPr algn="just"/>
            <a:endParaRPr lang="en-US" sz="1200" b="1" dirty="0"/>
          </a:p>
          <a:p>
            <a:pPr algn="just"/>
            <a:r>
              <a:rPr lang="en-US" sz="1200" dirty="0" smtClean="0"/>
              <a:t>Vasant Rao </a:t>
            </a:r>
            <a:r>
              <a:rPr lang="en-US" sz="1200" dirty="0" err="1" smtClean="0"/>
              <a:t>Naik</a:t>
            </a:r>
            <a:r>
              <a:rPr lang="en-US" sz="1200" dirty="0" smtClean="0"/>
              <a:t> Slum </a:t>
            </a:r>
          </a:p>
          <a:p>
            <a:pPr algn="just"/>
            <a:r>
              <a:rPr lang="en-US" sz="1200" dirty="0" smtClean="0"/>
              <a:t>G+3 Structure PMAY Comp- 2</a:t>
            </a:r>
          </a:p>
          <a:p>
            <a:pPr algn="just"/>
            <a:r>
              <a:rPr lang="en-US" sz="1200" dirty="0" smtClean="0"/>
              <a:t>2.76 acre </a:t>
            </a:r>
          </a:p>
          <a:p>
            <a:pPr algn="just"/>
            <a:r>
              <a:rPr lang="en-US" sz="1200" dirty="0" smtClean="0"/>
              <a:t>330 Households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mtClean="0"/>
              <a:t>ABD Components 2 - Basic Infrastructure Upgradation 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mtClean="0"/>
              <a:t>3.4.2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243" y="425800"/>
            <a:ext cx="3426757" cy="2420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997" y="2756405"/>
            <a:ext cx="3437003" cy="24276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6200000">
            <a:off x="8912257" y="1430636"/>
            <a:ext cx="1656245" cy="331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30 Nos Water ATMs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 rot="16200000">
            <a:off x="8965127" y="3737143"/>
            <a:ext cx="1550504" cy="3312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35 Nos E-Toilet </a:t>
            </a:r>
            <a:endParaRPr lang="en-US" sz="12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13517" t="9908" r="11688"/>
          <a:stretch/>
        </p:blipFill>
        <p:spPr>
          <a:xfrm>
            <a:off x="6457935" y="5086600"/>
            <a:ext cx="1771401" cy="152404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8240398" y="5102154"/>
            <a:ext cx="1566211" cy="1298646"/>
          </a:xfrm>
          <a:prstGeom prst="snip2Diag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smtClean="0"/>
              <a:t>5 Nos </a:t>
            </a:r>
          </a:p>
          <a:p>
            <a:pPr algn="r"/>
            <a:r>
              <a:rPr lang="en-US" sz="1400" dirty="0" smtClean="0"/>
              <a:t>She- Lounge for Women Safety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173241" y="629949"/>
            <a:ext cx="612000" cy="612000"/>
            <a:chOff x="5841085" y="5907019"/>
            <a:chExt cx="612000" cy="612000"/>
          </a:xfrm>
        </p:grpSpPr>
        <p:sp>
          <p:nvSpPr>
            <p:cNvPr id="16" name="Oval 15"/>
            <p:cNvSpPr/>
            <p:nvPr/>
          </p:nvSpPr>
          <p:spPr bwMode="ltGray">
            <a:xfrm>
              <a:off x="5841085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7" name="Freeform 4931"/>
            <p:cNvSpPr>
              <a:spLocks noEditPoints="1"/>
            </p:cNvSpPr>
            <p:nvPr/>
          </p:nvSpPr>
          <p:spPr bwMode="auto">
            <a:xfrm>
              <a:off x="6006550" y="6036438"/>
              <a:ext cx="281071" cy="394953"/>
            </a:xfrm>
            <a:custGeom>
              <a:avLst/>
              <a:gdLst>
                <a:gd name="T0" fmla="*/ 124 w 232"/>
                <a:gd name="T1" fmla="*/ 4 h 326"/>
                <a:gd name="T2" fmla="*/ 120 w 232"/>
                <a:gd name="T3" fmla="*/ 2 h 326"/>
                <a:gd name="T4" fmla="*/ 112 w 232"/>
                <a:gd name="T5" fmla="*/ 2 h 326"/>
                <a:gd name="T6" fmla="*/ 14 w 232"/>
                <a:gd name="T7" fmla="*/ 154 h 326"/>
                <a:gd name="T8" fmla="*/ 8 w 232"/>
                <a:gd name="T9" fmla="*/ 168 h 326"/>
                <a:gd name="T10" fmla="*/ 0 w 232"/>
                <a:gd name="T11" fmla="*/ 196 h 326"/>
                <a:gd name="T12" fmla="*/ 0 w 232"/>
                <a:gd name="T13" fmla="*/ 210 h 326"/>
                <a:gd name="T14" fmla="*/ 0 w 232"/>
                <a:gd name="T15" fmla="*/ 218 h 326"/>
                <a:gd name="T16" fmla="*/ 0 w 232"/>
                <a:gd name="T17" fmla="*/ 220 h 326"/>
                <a:gd name="T18" fmla="*/ 12 w 232"/>
                <a:gd name="T19" fmla="*/ 262 h 326"/>
                <a:gd name="T20" fmla="*/ 38 w 232"/>
                <a:gd name="T21" fmla="*/ 296 h 326"/>
                <a:gd name="T22" fmla="*/ 74 w 232"/>
                <a:gd name="T23" fmla="*/ 318 h 326"/>
                <a:gd name="T24" fmla="*/ 116 w 232"/>
                <a:gd name="T25" fmla="*/ 326 h 326"/>
                <a:gd name="T26" fmla="*/ 138 w 232"/>
                <a:gd name="T27" fmla="*/ 324 h 326"/>
                <a:gd name="T28" fmla="*/ 178 w 232"/>
                <a:gd name="T29" fmla="*/ 308 h 326"/>
                <a:gd name="T30" fmla="*/ 208 w 232"/>
                <a:gd name="T31" fmla="*/ 280 h 326"/>
                <a:gd name="T32" fmla="*/ 228 w 232"/>
                <a:gd name="T33" fmla="*/ 242 h 326"/>
                <a:gd name="T34" fmla="*/ 232 w 232"/>
                <a:gd name="T35" fmla="*/ 220 h 326"/>
                <a:gd name="T36" fmla="*/ 232 w 232"/>
                <a:gd name="T37" fmla="*/ 218 h 326"/>
                <a:gd name="T38" fmla="*/ 232 w 232"/>
                <a:gd name="T39" fmla="*/ 210 h 326"/>
                <a:gd name="T40" fmla="*/ 228 w 232"/>
                <a:gd name="T41" fmla="*/ 182 h 326"/>
                <a:gd name="T42" fmla="*/ 218 w 232"/>
                <a:gd name="T43" fmla="*/ 154 h 326"/>
                <a:gd name="T44" fmla="*/ 116 w 232"/>
                <a:gd name="T45" fmla="*/ 294 h 326"/>
                <a:gd name="T46" fmla="*/ 96 w 232"/>
                <a:gd name="T47" fmla="*/ 292 h 326"/>
                <a:gd name="T48" fmla="*/ 64 w 232"/>
                <a:gd name="T49" fmla="*/ 278 h 326"/>
                <a:gd name="T50" fmla="*/ 44 w 232"/>
                <a:gd name="T51" fmla="*/ 256 h 326"/>
                <a:gd name="T52" fmla="*/ 34 w 232"/>
                <a:gd name="T53" fmla="*/ 228 h 326"/>
                <a:gd name="T54" fmla="*/ 34 w 232"/>
                <a:gd name="T55" fmla="*/ 214 h 326"/>
                <a:gd name="T56" fmla="*/ 36 w 232"/>
                <a:gd name="T57" fmla="*/ 208 h 326"/>
                <a:gd name="T58" fmla="*/ 44 w 232"/>
                <a:gd name="T59" fmla="*/ 204 h 326"/>
                <a:gd name="T60" fmla="*/ 48 w 232"/>
                <a:gd name="T61" fmla="*/ 204 h 326"/>
                <a:gd name="T62" fmla="*/ 52 w 232"/>
                <a:gd name="T63" fmla="*/ 210 h 326"/>
                <a:gd name="T64" fmla="*/ 54 w 232"/>
                <a:gd name="T65" fmla="*/ 214 h 326"/>
                <a:gd name="T66" fmla="*/ 56 w 232"/>
                <a:gd name="T67" fmla="*/ 236 h 326"/>
                <a:gd name="T68" fmla="*/ 68 w 232"/>
                <a:gd name="T69" fmla="*/ 254 h 326"/>
                <a:gd name="T70" fmla="*/ 86 w 232"/>
                <a:gd name="T71" fmla="*/ 268 h 326"/>
                <a:gd name="T72" fmla="*/ 116 w 232"/>
                <a:gd name="T73" fmla="*/ 274 h 326"/>
                <a:gd name="T74" fmla="*/ 118 w 232"/>
                <a:gd name="T75" fmla="*/ 274 h 326"/>
                <a:gd name="T76" fmla="*/ 124 w 232"/>
                <a:gd name="T77" fmla="*/ 280 h 326"/>
                <a:gd name="T78" fmla="*/ 126 w 232"/>
                <a:gd name="T79" fmla="*/ 284 h 326"/>
                <a:gd name="T80" fmla="*/ 122 w 232"/>
                <a:gd name="T81" fmla="*/ 290 h 326"/>
                <a:gd name="T82" fmla="*/ 116 w 232"/>
                <a:gd name="T83" fmla="*/ 29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2" h="326">
                  <a:moveTo>
                    <a:pt x="218" y="154"/>
                  </a:moveTo>
                  <a:lnTo>
                    <a:pt x="124" y="4"/>
                  </a:lnTo>
                  <a:lnTo>
                    <a:pt x="124" y="4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8" y="4"/>
                  </a:lnTo>
                  <a:lnTo>
                    <a:pt x="14" y="154"/>
                  </a:lnTo>
                  <a:lnTo>
                    <a:pt x="14" y="154"/>
                  </a:lnTo>
                  <a:lnTo>
                    <a:pt x="8" y="168"/>
                  </a:lnTo>
                  <a:lnTo>
                    <a:pt x="4" y="182"/>
                  </a:lnTo>
                  <a:lnTo>
                    <a:pt x="0" y="196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4" y="242"/>
                  </a:lnTo>
                  <a:lnTo>
                    <a:pt x="12" y="262"/>
                  </a:lnTo>
                  <a:lnTo>
                    <a:pt x="24" y="280"/>
                  </a:lnTo>
                  <a:lnTo>
                    <a:pt x="38" y="296"/>
                  </a:lnTo>
                  <a:lnTo>
                    <a:pt x="54" y="308"/>
                  </a:lnTo>
                  <a:lnTo>
                    <a:pt x="74" y="318"/>
                  </a:lnTo>
                  <a:lnTo>
                    <a:pt x="94" y="324"/>
                  </a:lnTo>
                  <a:lnTo>
                    <a:pt x="116" y="326"/>
                  </a:lnTo>
                  <a:lnTo>
                    <a:pt x="116" y="326"/>
                  </a:lnTo>
                  <a:lnTo>
                    <a:pt x="138" y="324"/>
                  </a:lnTo>
                  <a:lnTo>
                    <a:pt x="158" y="318"/>
                  </a:lnTo>
                  <a:lnTo>
                    <a:pt x="178" y="308"/>
                  </a:lnTo>
                  <a:lnTo>
                    <a:pt x="194" y="296"/>
                  </a:lnTo>
                  <a:lnTo>
                    <a:pt x="208" y="280"/>
                  </a:lnTo>
                  <a:lnTo>
                    <a:pt x="220" y="262"/>
                  </a:lnTo>
                  <a:lnTo>
                    <a:pt x="228" y="242"/>
                  </a:lnTo>
                  <a:lnTo>
                    <a:pt x="232" y="220"/>
                  </a:lnTo>
                  <a:lnTo>
                    <a:pt x="232" y="220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2" y="210"/>
                  </a:lnTo>
                  <a:lnTo>
                    <a:pt x="232" y="210"/>
                  </a:lnTo>
                  <a:lnTo>
                    <a:pt x="232" y="196"/>
                  </a:lnTo>
                  <a:lnTo>
                    <a:pt x="228" y="182"/>
                  </a:lnTo>
                  <a:lnTo>
                    <a:pt x="224" y="166"/>
                  </a:lnTo>
                  <a:lnTo>
                    <a:pt x="218" y="154"/>
                  </a:lnTo>
                  <a:lnTo>
                    <a:pt x="218" y="154"/>
                  </a:lnTo>
                  <a:close/>
                  <a:moveTo>
                    <a:pt x="116" y="294"/>
                  </a:moveTo>
                  <a:lnTo>
                    <a:pt x="116" y="294"/>
                  </a:lnTo>
                  <a:lnTo>
                    <a:pt x="96" y="292"/>
                  </a:lnTo>
                  <a:lnTo>
                    <a:pt x="78" y="286"/>
                  </a:lnTo>
                  <a:lnTo>
                    <a:pt x="64" y="278"/>
                  </a:lnTo>
                  <a:lnTo>
                    <a:pt x="54" y="268"/>
                  </a:lnTo>
                  <a:lnTo>
                    <a:pt x="44" y="256"/>
                  </a:lnTo>
                  <a:lnTo>
                    <a:pt x="38" y="242"/>
                  </a:lnTo>
                  <a:lnTo>
                    <a:pt x="34" y="228"/>
                  </a:lnTo>
                  <a:lnTo>
                    <a:pt x="34" y="214"/>
                  </a:lnTo>
                  <a:lnTo>
                    <a:pt x="34" y="214"/>
                  </a:lnTo>
                  <a:lnTo>
                    <a:pt x="34" y="210"/>
                  </a:lnTo>
                  <a:lnTo>
                    <a:pt x="36" y="208"/>
                  </a:lnTo>
                  <a:lnTo>
                    <a:pt x="40" y="204"/>
                  </a:lnTo>
                  <a:lnTo>
                    <a:pt x="44" y="204"/>
                  </a:lnTo>
                  <a:lnTo>
                    <a:pt x="44" y="204"/>
                  </a:lnTo>
                  <a:lnTo>
                    <a:pt x="48" y="204"/>
                  </a:lnTo>
                  <a:lnTo>
                    <a:pt x="50" y="208"/>
                  </a:lnTo>
                  <a:lnTo>
                    <a:pt x="52" y="210"/>
                  </a:lnTo>
                  <a:lnTo>
                    <a:pt x="54" y="214"/>
                  </a:lnTo>
                  <a:lnTo>
                    <a:pt x="54" y="214"/>
                  </a:lnTo>
                  <a:lnTo>
                    <a:pt x="54" y="224"/>
                  </a:lnTo>
                  <a:lnTo>
                    <a:pt x="56" y="236"/>
                  </a:lnTo>
                  <a:lnTo>
                    <a:pt x="60" y="246"/>
                  </a:lnTo>
                  <a:lnTo>
                    <a:pt x="68" y="254"/>
                  </a:lnTo>
                  <a:lnTo>
                    <a:pt x="76" y="262"/>
                  </a:lnTo>
                  <a:lnTo>
                    <a:pt x="86" y="268"/>
                  </a:lnTo>
                  <a:lnTo>
                    <a:pt x="100" y="272"/>
                  </a:lnTo>
                  <a:lnTo>
                    <a:pt x="116" y="274"/>
                  </a:lnTo>
                  <a:lnTo>
                    <a:pt x="116" y="274"/>
                  </a:lnTo>
                  <a:lnTo>
                    <a:pt x="118" y="274"/>
                  </a:lnTo>
                  <a:lnTo>
                    <a:pt x="122" y="276"/>
                  </a:lnTo>
                  <a:lnTo>
                    <a:pt x="124" y="280"/>
                  </a:lnTo>
                  <a:lnTo>
                    <a:pt x="126" y="284"/>
                  </a:lnTo>
                  <a:lnTo>
                    <a:pt x="126" y="284"/>
                  </a:lnTo>
                  <a:lnTo>
                    <a:pt x="124" y="288"/>
                  </a:lnTo>
                  <a:lnTo>
                    <a:pt x="122" y="290"/>
                  </a:lnTo>
                  <a:lnTo>
                    <a:pt x="118" y="294"/>
                  </a:lnTo>
                  <a:lnTo>
                    <a:pt x="116" y="294"/>
                  </a:lnTo>
                  <a:lnTo>
                    <a:pt x="116" y="2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293225" y="4803820"/>
            <a:ext cx="612775" cy="633279"/>
            <a:chOff x="6455073" y="3781158"/>
            <a:chExt cx="612775" cy="612775"/>
          </a:xfrm>
        </p:grpSpPr>
        <p:sp>
          <p:nvSpPr>
            <p:cNvPr id="19" name="Oval 18"/>
            <p:cNvSpPr/>
            <p:nvPr/>
          </p:nvSpPr>
          <p:spPr bwMode="ltGray">
            <a:xfrm>
              <a:off x="6455073" y="3781158"/>
              <a:ext cx="612775" cy="612775"/>
            </a:xfrm>
            <a:prstGeom prst="ellipse">
              <a:avLst/>
            </a:pr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20" name="Group 314"/>
            <p:cNvGrpSpPr>
              <a:grpSpLocks/>
            </p:cNvGrpSpPr>
            <p:nvPr/>
          </p:nvGrpSpPr>
          <p:grpSpPr bwMode="auto">
            <a:xfrm>
              <a:off x="6671800" y="3872178"/>
              <a:ext cx="177851" cy="436337"/>
              <a:chOff x="2234" y="3893"/>
              <a:chExt cx="209" cy="513"/>
            </a:xfrm>
          </p:grpSpPr>
          <p:sp>
            <p:nvSpPr>
              <p:cNvPr id="21" name="Freeform 315"/>
              <p:cNvSpPr>
                <a:spLocks/>
              </p:cNvSpPr>
              <p:nvPr/>
            </p:nvSpPr>
            <p:spPr bwMode="auto">
              <a:xfrm>
                <a:off x="2245" y="3893"/>
                <a:ext cx="185" cy="513"/>
              </a:xfrm>
              <a:custGeom>
                <a:avLst/>
                <a:gdLst>
                  <a:gd name="T0" fmla="*/ 4 w 6132"/>
                  <a:gd name="T1" fmla="*/ 3 h 16980"/>
                  <a:gd name="T2" fmla="*/ 4 w 6132"/>
                  <a:gd name="T3" fmla="*/ 3 h 16980"/>
                  <a:gd name="T4" fmla="*/ 5 w 6132"/>
                  <a:gd name="T5" fmla="*/ 4 h 16980"/>
                  <a:gd name="T6" fmla="*/ 5 w 6132"/>
                  <a:gd name="T7" fmla="*/ 4 h 16980"/>
                  <a:gd name="T8" fmla="*/ 5 w 6132"/>
                  <a:gd name="T9" fmla="*/ 4 h 16980"/>
                  <a:gd name="T10" fmla="*/ 5 w 6132"/>
                  <a:gd name="T11" fmla="*/ 5 h 16980"/>
                  <a:gd name="T12" fmla="*/ 6 w 6132"/>
                  <a:gd name="T13" fmla="*/ 5 h 16980"/>
                  <a:gd name="T14" fmla="*/ 6 w 6132"/>
                  <a:gd name="T15" fmla="*/ 9 h 16980"/>
                  <a:gd name="T16" fmla="*/ 6 w 6132"/>
                  <a:gd name="T17" fmla="*/ 9 h 16980"/>
                  <a:gd name="T18" fmla="*/ 5 w 6132"/>
                  <a:gd name="T19" fmla="*/ 9 h 16980"/>
                  <a:gd name="T20" fmla="*/ 5 w 6132"/>
                  <a:gd name="T21" fmla="*/ 10 h 16980"/>
                  <a:gd name="T22" fmla="*/ 5 w 6132"/>
                  <a:gd name="T23" fmla="*/ 10 h 16980"/>
                  <a:gd name="T24" fmla="*/ 5 w 6132"/>
                  <a:gd name="T25" fmla="*/ 10 h 16980"/>
                  <a:gd name="T26" fmla="*/ 4 w 6132"/>
                  <a:gd name="T27" fmla="*/ 10 h 16980"/>
                  <a:gd name="T28" fmla="*/ 1 w 6132"/>
                  <a:gd name="T29" fmla="*/ 10 h 16980"/>
                  <a:gd name="T30" fmla="*/ 1 w 6132"/>
                  <a:gd name="T31" fmla="*/ 10 h 16980"/>
                  <a:gd name="T32" fmla="*/ 1 w 6132"/>
                  <a:gd name="T33" fmla="*/ 10 h 16980"/>
                  <a:gd name="T34" fmla="*/ 0 w 6132"/>
                  <a:gd name="T35" fmla="*/ 10 h 16980"/>
                  <a:gd name="T36" fmla="*/ 0 w 6132"/>
                  <a:gd name="T37" fmla="*/ 10 h 16980"/>
                  <a:gd name="T38" fmla="*/ 0 w 6132"/>
                  <a:gd name="T39" fmla="*/ 9 h 16980"/>
                  <a:gd name="T40" fmla="*/ 0 w 6132"/>
                  <a:gd name="T41" fmla="*/ 9 h 16980"/>
                  <a:gd name="T42" fmla="*/ 0 w 6132"/>
                  <a:gd name="T43" fmla="*/ 5 h 16980"/>
                  <a:gd name="T44" fmla="*/ 0 w 6132"/>
                  <a:gd name="T45" fmla="*/ 5 h 16980"/>
                  <a:gd name="T46" fmla="*/ 0 w 6132"/>
                  <a:gd name="T47" fmla="*/ 4 h 16980"/>
                  <a:gd name="T48" fmla="*/ 0 w 6132"/>
                  <a:gd name="T49" fmla="*/ 4 h 16980"/>
                  <a:gd name="T50" fmla="*/ 1 w 6132"/>
                  <a:gd name="T51" fmla="*/ 4 h 16980"/>
                  <a:gd name="T52" fmla="*/ 1 w 6132"/>
                  <a:gd name="T53" fmla="*/ 3 h 16980"/>
                  <a:gd name="T54" fmla="*/ 2 w 6132"/>
                  <a:gd name="T55" fmla="*/ 3 h 16980"/>
                  <a:gd name="T56" fmla="*/ 2 w 6132"/>
                  <a:gd name="T57" fmla="*/ 3 h 16980"/>
                  <a:gd name="T58" fmla="*/ 2 w 6132"/>
                  <a:gd name="T59" fmla="*/ 3 h 16980"/>
                  <a:gd name="T60" fmla="*/ 2 w 6132"/>
                  <a:gd name="T61" fmla="*/ 3 h 16980"/>
                  <a:gd name="T62" fmla="*/ 2 w 6132"/>
                  <a:gd name="T63" fmla="*/ 3 h 16980"/>
                  <a:gd name="T64" fmla="*/ 2 w 6132"/>
                  <a:gd name="T65" fmla="*/ 3 h 16980"/>
                  <a:gd name="T66" fmla="*/ 2 w 6132"/>
                  <a:gd name="T67" fmla="*/ 3 h 16980"/>
                  <a:gd name="T68" fmla="*/ 2 w 6132"/>
                  <a:gd name="T69" fmla="*/ 3 h 16980"/>
                  <a:gd name="T70" fmla="*/ 2 w 6132"/>
                  <a:gd name="T71" fmla="*/ 2 h 16980"/>
                  <a:gd name="T72" fmla="*/ 1 w 6132"/>
                  <a:gd name="T73" fmla="*/ 2 h 16980"/>
                  <a:gd name="T74" fmla="*/ 1 w 6132"/>
                  <a:gd name="T75" fmla="*/ 2 h 16980"/>
                  <a:gd name="T76" fmla="*/ 1 w 6132"/>
                  <a:gd name="T77" fmla="*/ 2 h 16980"/>
                  <a:gd name="T78" fmla="*/ 1 w 6132"/>
                  <a:gd name="T79" fmla="*/ 1 h 16980"/>
                  <a:gd name="T80" fmla="*/ 1 w 6132"/>
                  <a:gd name="T81" fmla="*/ 1 h 16980"/>
                  <a:gd name="T82" fmla="*/ 2 w 6132"/>
                  <a:gd name="T83" fmla="*/ 1 h 16980"/>
                  <a:gd name="T84" fmla="*/ 2 w 6132"/>
                  <a:gd name="T85" fmla="*/ 0 h 16980"/>
                  <a:gd name="T86" fmla="*/ 2 w 6132"/>
                  <a:gd name="T87" fmla="*/ 0 h 16980"/>
                  <a:gd name="T88" fmla="*/ 2 w 6132"/>
                  <a:gd name="T89" fmla="*/ 0 h 16980"/>
                  <a:gd name="T90" fmla="*/ 3 w 6132"/>
                  <a:gd name="T91" fmla="*/ 0 h 16980"/>
                  <a:gd name="T92" fmla="*/ 3 w 6132"/>
                  <a:gd name="T93" fmla="*/ 0 h 16980"/>
                  <a:gd name="T94" fmla="*/ 3 w 6132"/>
                  <a:gd name="T95" fmla="*/ 0 h 16980"/>
                  <a:gd name="T96" fmla="*/ 4 w 6132"/>
                  <a:gd name="T97" fmla="*/ 0 h 16980"/>
                  <a:gd name="T98" fmla="*/ 4 w 6132"/>
                  <a:gd name="T99" fmla="*/ 0 h 16980"/>
                  <a:gd name="T100" fmla="*/ 4 w 6132"/>
                  <a:gd name="T101" fmla="*/ 1 h 16980"/>
                  <a:gd name="T102" fmla="*/ 4 w 6132"/>
                  <a:gd name="T103" fmla="*/ 1 h 16980"/>
                  <a:gd name="T104" fmla="*/ 4 w 6132"/>
                  <a:gd name="T105" fmla="*/ 1 h 16980"/>
                  <a:gd name="T106" fmla="*/ 4 w 6132"/>
                  <a:gd name="T107" fmla="*/ 2 h 16980"/>
                  <a:gd name="T108" fmla="*/ 4 w 6132"/>
                  <a:gd name="T109" fmla="*/ 2 h 16980"/>
                  <a:gd name="T110" fmla="*/ 4 w 6132"/>
                  <a:gd name="T111" fmla="*/ 2 h 16980"/>
                  <a:gd name="T112" fmla="*/ 4 w 6132"/>
                  <a:gd name="T113" fmla="*/ 3 h 16980"/>
                  <a:gd name="T114" fmla="*/ 4 w 6132"/>
                  <a:gd name="T115" fmla="*/ 3 h 16980"/>
                  <a:gd name="T116" fmla="*/ 4 w 6132"/>
                  <a:gd name="T117" fmla="*/ 3 h 16980"/>
                  <a:gd name="T118" fmla="*/ 3 w 6132"/>
                  <a:gd name="T119" fmla="*/ 3 h 16980"/>
                  <a:gd name="T120" fmla="*/ 3 w 6132"/>
                  <a:gd name="T121" fmla="*/ 3 h 169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132"/>
                  <a:gd name="T184" fmla="*/ 0 h 16980"/>
                  <a:gd name="T185" fmla="*/ 6132 w 6132"/>
                  <a:gd name="T186" fmla="*/ 16980 h 1698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132" h="16980">
                    <a:moveTo>
                      <a:pt x="3480" y="3522"/>
                    </a:moveTo>
                    <a:lnTo>
                      <a:pt x="4254" y="3522"/>
                    </a:lnTo>
                    <a:lnTo>
                      <a:pt x="4298" y="3522"/>
                    </a:lnTo>
                    <a:lnTo>
                      <a:pt x="4342" y="3524"/>
                    </a:lnTo>
                    <a:lnTo>
                      <a:pt x="4386" y="3527"/>
                    </a:lnTo>
                    <a:lnTo>
                      <a:pt x="4429" y="3531"/>
                    </a:lnTo>
                    <a:lnTo>
                      <a:pt x="4473" y="3536"/>
                    </a:lnTo>
                    <a:lnTo>
                      <a:pt x="4515" y="3543"/>
                    </a:lnTo>
                    <a:lnTo>
                      <a:pt x="4558" y="3551"/>
                    </a:lnTo>
                    <a:lnTo>
                      <a:pt x="4601" y="3560"/>
                    </a:lnTo>
                    <a:lnTo>
                      <a:pt x="4643" y="3570"/>
                    </a:lnTo>
                    <a:lnTo>
                      <a:pt x="4685" y="3582"/>
                    </a:lnTo>
                    <a:lnTo>
                      <a:pt x="4727" y="3595"/>
                    </a:lnTo>
                    <a:lnTo>
                      <a:pt x="4769" y="3609"/>
                    </a:lnTo>
                    <a:lnTo>
                      <a:pt x="4809" y="3624"/>
                    </a:lnTo>
                    <a:lnTo>
                      <a:pt x="4851" y="3640"/>
                    </a:lnTo>
                    <a:lnTo>
                      <a:pt x="4892" y="3658"/>
                    </a:lnTo>
                    <a:lnTo>
                      <a:pt x="4932" y="3676"/>
                    </a:lnTo>
                    <a:lnTo>
                      <a:pt x="4973" y="3696"/>
                    </a:lnTo>
                    <a:lnTo>
                      <a:pt x="5013" y="3717"/>
                    </a:lnTo>
                    <a:lnTo>
                      <a:pt x="5052" y="3739"/>
                    </a:lnTo>
                    <a:lnTo>
                      <a:pt x="5093" y="3763"/>
                    </a:lnTo>
                    <a:lnTo>
                      <a:pt x="5132" y="3788"/>
                    </a:lnTo>
                    <a:lnTo>
                      <a:pt x="5171" y="3814"/>
                    </a:lnTo>
                    <a:lnTo>
                      <a:pt x="5210" y="3842"/>
                    </a:lnTo>
                    <a:lnTo>
                      <a:pt x="5249" y="3870"/>
                    </a:lnTo>
                    <a:lnTo>
                      <a:pt x="5287" y="3900"/>
                    </a:lnTo>
                    <a:lnTo>
                      <a:pt x="5325" y="3931"/>
                    </a:lnTo>
                    <a:lnTo>
                      <a:pt x="5364" y="3963"/>
                    </a:lnTo>
                    <a:lnTo>
                      <a:pt x="5401" y="3997"/>
                    </a:lnTo>
                    <a:lnTo>
                      <a:pt x="5438" y="4031"/>
                    </a:lnTo>
                    <a:lnTo>
                      <a:pt x="5475" y="4067"/>
                    </a:lnTo>
                    <a:lnTo>
                      <a:pt x="5512" y="4104"/>
                    </a:lnTo>
                    <a:lnTo>
                      <a:pt x="5549" y="4142"/>
                    </a:lnTo>
                    <a:lnTo>
                      <a:pt x="5584" y="4181"/>
                    </a:lnTo>
                    <a:lnTo>
                      <a:pt x="5619" y="4220"/>
                    </a:lnTo>
                    <a:lnTo>
                      <a:pt x="5652" y="4260"/>
                    </a:lnTo>
                    <a:lnTo>
                      <a:pt x="5685" y="4300"/>
                    </a:lnTo>
                    <a:lnTo>
                      <a:pt x="5716" y="4339"/>
                    </a:lnTo>
                    <a:lnTo>
                      <a:pt x="5747" y="4379"/>
                    </a:lnTo>
                    <a:lnTo>
                      <a:pt x="5775" y="4420"/>
                    </a:lnTo>
                    <a:lnTo>
                      <a:pt x="5803" y="4460"/>
                    </a:lnTo>
                    <a:lnTo>
                      <a:pt x="5830" y="4502"/>
                    </a:lnTo>
                    <a:lnTo>
                      <a:pt x="5855" y="4543"/>
                    </a:lnTo>
                    <a:lnTo>
                      <a:pt x="5880" y="4585"/>
                    </a:lnTo>
                    <a:lnTo>
                      <a:pt x="5904" y="4626"/>
                    </a:lnTo>
                    <a:lnTo>
                      <a:pt x="5925" y="4667"/>
                    </a:lnTo>
                    <a:lnTo>
                      <a:pt x="5946" y="4710"/>
                    </a:lnTo>
                    <a:lnTo>
                      <a:pt x="5967" y="4752"/>
                    </a:lnTo>
                    <a:lnTo>
                      <a:pt x="5986" y="4795"/>
                    </a:lnTo>
                    <a:lnTo>
                      <a:pt x="6004" y="4838"/>
                    </a:lnTo>
                    <a:lnTo>
                      <a:pt x="6020" y="4880"/>
                    </a:lnTo>
                    <a:lnTo>
                      <a:pt x="6036" y="4924"/>
                    </a:lnTo>
                    <a:lnTo>
                      <a:pt x="6049" y="4967"/>
                    </a:lnTo>
                    <a:lnTo>
                      <a:pt x="6063" y="5011"/>
                    </a:lnTo>
                    <a:lnTo>
                      <a:pt x="6075" y="5055"/>
                    </a:lnTo>
                    <a:lnTo>
                      <a:pt x="6085" y="5100"/>
                    </a:lnTo>
                    <a:lnTo>
                      <a:pt x="6095" y="5144"/>
                    </a:lnTo>
                    <a:lnTo>
                      <a:pt x="6104" y="5189"/>
                    </a:lnTo>
                    <a:lnTo>
                      <a:pt x="6111" y="5234"/>
                    </a:lnTo>
                    <a:lnTo>
                      <a:pt x="6117" y="5280"/>
                    </a:lnTo>
                    <a:lnTo>
                      <a:pt x="6123" y="5324"/>
                    </a:lnTo>
                    <a:lnTo>
                      <a:pt x="6127" y="5370"/>
                    </a:lnTo>
                    <a:lnTo>
                      <a:pt x="6130" y="5417"/>
                    </a:lnTo>
                    <a:lnTo>
                      <a:pt x="6131" y="5463"/>
                    </a:lnTo>
                    <a:lnTo>
                      <a:pt x="6132" y="5509"/>
                    </a:lnTo>
                    <a:lnTo>
                      <a:pt x="6132" y="9605"/>
                    </a:lnTo>
                    <a:lnTo>
                      <a:pt x="6132" y="9643"/>
                    </a:lnTo>
                    <a:lnTo>
                      <a:pt x="6130" y="9682"/>
                    </a:lnTo>
                    <a:lnTo>
                      <a:pt x="6129" y="9719"/>
                    </a:lnTo>
                    <a:lnTo>
                      <a:pt x="6126" y="9756"/>
                    </a:lnTo>
                    <a:lnTo>
                      <a:pt x="6122" y="9793"/>
                    </a:lnTo>
                    <a:lnTo>
                      <a:pt x="6117" y="9829"/>
                    </a:lnTo>
                    <a:lnTo>
                      <a:pt x="6112" y="9866"/>
                    </a:lnTo>
                    <a:lnTo>
                      <a:pt x="6107" y="9901"/>
                    </a:lnTo>
                    <a:lnTo>
                      <a:pt x="6099" y="9937"/>
                    </a:lnTo>
                    <a:lnTo>
                      <a:pt x="6092" y="9972"/>
                    </a:lnTo>
                    <a:lnTo>
                      <a:pt x="6083" y="10007"/>
                    </a:lnTo>
                    <a:lnTo>
                      <a:pt x="6074" y="10041"/>
                    </a:lnTo>
                    <a:lnTo>
                      <a:pt x="6063" y="10075"/>
                    </a:lnTo>
                    <a:lnTo>
                      <a:pt x="6053" y="10109"/>
                    </a:lnTo>
                    <a:lnTo>
                      <a:pt x="6041" y="10142"/>
                    </a:lnTo>
                    <a:lnTo>
                      <a:pt x="6028" y="10175"/>
                    </a:lnTo>
                    <a:lnTo>
                      <a:pt x="6014" y="10208"/>
                    </a:lnTo>
                    <a:lnTo>
                      <a:pt x="6001" y="10241"/>
                    </a:lnTo>
                    <a:lnTo>
                      <a:pt x="5986" y="10273"/>
                    </a:lnTo>
                    <a:lnTo>
                      <a:pt x="5970" y="10305"/>
                    </a:lnTo>
                    <a:lnTo>
                      <a:pt x="5953" y="10335"/>
                    </a:lnTo>
                    <a:lnTo>
                      <a:pt x="5935" y="10366"/>
                    </a:lnTo>
                    <a:lnTo>
                      <a:pt x="5917" y="10397"/>
                    </a:lnTo>
                    <a:lnTo>
                      <a:pt x="5898" y="10428"/>
                    </a:lnTo>
                    <a:lnTo>
                      <a:pt x="5877" y="10458"/>
                    </a:lnTo>
                    <a:lnTo>
                      <a:pt x="5857" y="10487"/>
                    </a:lnTo>
                    <a:lnTo>
                      <a:pt x="5835" y="10517"/>
                    </a:lnTo>
                    <a:lnTo>
                      <a:pt x="5813" y="10546"/>
                    </a:lnTo>
                    <a:lnTo>
                      <a:pt x="5789" y="10575"/>
                    </a:lnTo>
                    <a:lnTo>
                      <a:pt x="5766" y="10603"/>
                    </a:lnTo>
                    <a:lnTo>
                      <a:pt x="5740" y="10632"/>
                    </a:lnTo>
                    <a:lnTo>
                      <a:pt x="5715" y="10660"/>
                    </a:lnTo>
                    <a:lnTo>
                      <a:pt x="5688" y="10687"/>
                    </a:lnTo>
                    <a:lnTo>
                      <a:pt x="5661" y="10714"/>
                    </a:lnTo>
                    <a:lnTo>
                      <a:pt x="5633" y="10739"/>
                    </a:lnTo>
                    <a:lnTo>
                      <a:pt x="5606" y="10765"/>
                    </a:lnTo>
                    <a:lnTo>
                      <a:pt x="5576" y="10790"/>
                    </a:lnTo>
                    <a:lnTo>
                      <a:pt x="5546" y="10814"/>
                    </a:lnTo>
                    <a:lnTo>
                      <a:pt x="5516" y="10838"/>
                    </a:lnTo>
                    <a:lnTo>
                      <a:pt x="5486" y="10860"/>
                    </a:lnTo>
                    <a:lnTo>
                      <a:pt x="5455" y="10883"/>
                    </a:lnTo>
                    <a:lnTo>
                      <a:pt x="5422" y="10905"/>
                    </a:lnTo>
                    <a:lnTo>
                      <a:pt x="5390" y="10925"/>
                    </a:lnTo>
                    <a:lnTo>
                      <a:pt x="5357" y="10947"/>
                    </a:lnTo>
                    <a:lnTo>
                      <a:pt x="5323" y="10966"/>
                    </a:lnTo>
                    <a:lnTo>
                      <a:pt x="5288" y="10985"/>
                    </a:lnTo>
                    <a:lnTo>
                      <a:pt x="5253" y="11004"/>
                    </a:lnTo>
                    <a:lnTo>
                      <a:pt x="5218" y="11022"/>
                    </a:lnTo>
                    <a:lnTo>
                      <a:pt x="5182" y="11039"/>
                    </a:lnTo>
                    <a:lnTo>
                      <a:pt x="5145" y="11056"/>
                    </a:lnTo>
                    <a:lnTo>
                      <a:pt x="5108" y="11072"/>
                    </a:lnTo>
                    <a:lnTo>
                      <a:pt x="5069" y="11087"/>
                    </a:lnTo>
                    <a:lnTo>
                      <a:pt x="5031" y="11102"/>
                    </a:lnTo>
                    <a:lnTo>
                      <a:pt x="4992" y="11117"/>
                    </a:lnTo>
                    <a:lnTo>
                      <a:pt x="4952" y="11130"/>
                    </a:lnTo>
                    <a:lnTo>
                      <a:pt x="4911" y="11143"/>
                    </a:lnTo>
                    <a:lnTo>
                      <a:pt x="4871" y="11155"/>
                    </a:lnTo>
                    <a:lnTo>
                      <a:pt x="4828" y="11167"/>
                    </a:lnTo>
                    <a:lnTo>
                      <a:pt x="4787" y="11178"/>
                    </a:lnTo>
                    <a:lnTo>
                      <a:pt x="4743" y="11189"/>
                    </a:lnTo>
                    <a:lnTo>
                      <a:pt x="4701" y="11199"/>
                    </a:lnTo>
                    <a:lnTo>
                      <a:pt x="4656" y="11208"/>
                    </a:lnTo>
                    <a:lnTo>
                      <a:pt x="4612" y="11217"/>
                    </a:lnTo>
                    <a:lnTo>
                      <a:pt x="4567" y="11225"/>
                    </a:lnTo>
                    <a:lnTo>
                      <a:pt x="4567" y="16980"/>
                    </a:lnTo>
                    <a:lnTo>
                      <a:pt x="1510" y="16980"/>
                    </a:lnTo>
                    <a:lnTo>
                      <a:pt x="1510" y="11225"/>
                    </a:lnTo>
                    <a:lnTo>
                      <a:pt x="1424" y="11201"/>
                    </a:lnTo>
                    <a:lnTo>
                      <a:pt x="1340" y="11175"/>
                    </a:lnTo>
                    <a:lnTo>
                      <a:pt x="1298" y="11161"/>
                    </a:lnTo>
                    <a:lnTo>
                      <a:pt x="1258" y="11148"/>
                    </a:lnTo>
                    <a:lnTo>
                      <a:pt x="1218" y="11134"/>
                    </a:lnTo>
                    <a:lnTo>
                      <a:pt x="1178" y="11120"/>
                    </a:lnTo>
                    <a:lnTo>
                      <a:pt x="1139" y="11105"/>
                    </a:lnTo>
                    <a:lnTo>
                      <a:pt x="1101" y="11089"/>
                    </a:lnTo>
                    <a:lnTo>
                      <a:pt x="1064" y="11074"/>
                    </a:lnTo>
                    <a:lnTo>
                      <a:pt x="1026" y="11058"/>
                    </a:lnTo>
                    <a:lnTo>
                      <a:pt x="990" y="11042"/>
                    </a:lnTo>
                    <a:lnTo>
                      <a:pt x="954" y="11025"/>
                    </a:lnTo>
                    <a:lnTo>
                      <a:pt x="918" y="11009"/>
                    </a:lnTo>
                    <a:lnTo>
                      <a:pt x="884" y="10991"/>
                    </a:lnTo>
                    <a:lnTo>
                      <a:pt x="849" y="10974"/>
                    </a:lnTo>
                    <a:lnTo>
                      <a:pt x="816" y="10956"/>
                    </a:lnTo>
                    <a:lnTo>
                      <a:pt x="782" y="10938"/>
                    </a:lnTo>
                    <a:lnTo>
                      <a:pt x="750" y="10920"/>
                    </a:lnTo>
                    <a:lnTo>
                      <a:pt x="719" y="10901"/>
                    </a:lnTo>
                    <a:lnTo>
                      <a:pt x="687" y="10882"/>
                    </a:lnTo>
                    <a:lnTo>
                      <a:pt x="656" y="10862"/>
                    </a:lnTo>
                    <a:lnTo>
                      <a:pt x="626" y="10841"/>
                    </a:lnTo>
                    <a:lnTo>
                      <a:pt x="596" y="10821"/>
                    </a:lnTo>
                    <a:lnTo>
                      <a:pt x="567" y="10801"/>
                    </a:lnTo>
                    <a:lnTo>
                      <a:pt x="539" y="10780"/>
                    </a:lnTo>
                    <a:lnTo>
                      <a:pt x="510" y="10758"/>
                    </a:lnTo>
                    <a:lnTo>
                      <a:pt x="484" y="10736"/>
                    </a:lnTo>
                    <a:lnTo>
                      <a:pt x="456" y="10714"/>
                    </a:lnTo>
                    <a:lnTo>
                      <a:pt x="431" y="10691"/>
                    </a:lnTo>
                    <a:lnTo>
                      <a:pt x="405" y="10668"/>
                    </a:lnTo>
                    <a:lnTo>
                      <a:pt x="380" y="10646"/>
                    </a:lnTo>
                    <a:lnTo>
                      <a:pt x="355" y="10622"/>
                    </a:lnTo>
                    <a:lnTo>
                      <a:pt x="332" y="10599"/>
                    </a:lnTo>
                    <a:lnTo>
                      <a:pt x="310" y="10576"/>
                    </a:lnTo>
                    <a:lnTo>
                      <a:pt x="289" y="10551"/>
                    </a:lnTo>
                    <a:lnTo>
                      <a:pt x="267" y="10528"/>
                    </a:lnTo>
                    <a:lnTo>
                      <a:pt x="247" y="10503"/>
                    </a:lnTo>
                    <a:lnTo>
                      <a:pt x="228" y="10480"/>
                    </a:lnTo>
                    <a:lnTo>
                      <a:pt x="209" y="10455"/>
                    </a:lnTo>
                    <a:lnTo>
                      <a:pt x="191" y="10431"/>
                    </a:lnTo>
                    <a:lnTo>
                      <a:pt x="174" y="10407"/>
                    </a:lnTo>
                    <a:lnTo>
                      <a:pt x="158" y="10382"/>
                    </a:lnTo>
                    <a:lnTo>
                      <a:pt x="142" y="10357"/>
                    </a:lnTo>
                    <a:lnTo>
                      <a:pt x="128" y="10332"/>
                    </a:lnTo>
                    <a:lnTo>
                      <a:pt x="114" y="10307"/>
                    </a:lnTo>
                    <a:lnTo>
                      <a:pt x="101" y="10281"/>
                    </a:lnTo>
                    <a:lnTo>
                      <a:pt x="89" y="10256"/>
                    </a:lnTo>
                    <a:lnTo>
                      <a:pt x="77" y="10230"/>
                    </a:lnTo>
                    <a:lnTo>
                      <a:pt x="67" y="10205"/>
                    </a:lnTo>
                    <a:lnTo>
                      <a:pt x="57" y="10179"/>
                    </a:lnTo>
                    <a:lnTo>
                      <a:pt x="48" y="10153"/>
                    </a:lnTo>
                    <a:lnTo>
                      <a:pt x="39" y="10127"/>
                    </a:lnTo>
                    <a:lnTo>
                      <a:pt x="32" y="10100"/>
                    </a:lnTo>
                    <a:lnTo>
                      <a:pt x="25" y="10074"/>
                    </a:lnTo>
                    <a:lnTo>
                      <a:pt x="19" y="10047"/>
                    </a:lnTo>
                    <a:lnTo>
                      <a:pt x="14" y="10021"/>
                    </a:lnTo>
                    <a:lnTo>
                      <a:pt x="9" y="9994"/>
                    </a:lnTo>
                    <a:lnTo>
                      <a:pt x="6" y="9967"/>
                    </a:lnTo>
                    <a:lnTo>
                      <a:pt x="3" y="9940"/>
                    </a:lnTo>
                    <a:lnTo>
                      <a:pt x="1" y="9912"/>
                    </a:lnTo>
                    <a:lnTo>
                      <a:pt x="0" y="9885"/>
                    </a:lnTo>
                    <a:lnTo>
                      <a:pt x="0" y="9857"/>
                    </a:lnTo>
                    <a:lnTo>
                      <a:pt x="0" y="5509"/>
                    </a:lnTo>
                    <a:lnTo>
                      <a:pt x="1" y="5453"/>
                    </a:lnTo>
                    <a:lnTo>
                      <a:pt x="2" y="5398"/>
                    </a:lnTo>
                    <a:lnTo>
                      <a:pt x="5" y="5342"/>
                    </a:lnTo>
                    <a:lnTo>
                      <a:pt x="9" y="5288"/>
                    </a:lnTo>
                    <a:lnTo>
                      <a:pt x="15" y="5235"/>
                    </a:lnTo>
                    <a:lnTo>
                      <a:pt x="21" y="5182"/>
                    </a:lnTo>
                    <a:lnTo>
                      <a:pt x="28" y="5130"/>
                    </a:lnTo>
                    <a:lnTo>
                      <a:pt x="37" y="5079"/>
                    </a:lnTo>
                    <a:lnTo>
                      <a:pt x="47" y="5028"/>
                    </a:lnTo>
                    <a:lnTo>
                      <a:pt x="57" y="4978"/>
                    </a:lnTo>
                    <a:lnTo>
                      <a:pt x="70" y="4929"/>
                    </a:lnTo>
                    <a:lnTo>
                      <a:pt x="83" y="4880"/>
                    </a:lnTo>
                    <a:lnTo>
                      <a:pt x="97" y="4832"/>
                    </a:lnTo>
                    <a:lnTo>
                      <a:pt x="112" y="4785"/>
                    </a:lnTo>
                    <a:lnTo>
                      <a:pt x="129" y="4739"/>
                    </a:lnTo>
                    <a:lnTo>
                      <a:pt x="147" y="4693"/>
                    </a:lnTo>
                    <a:lnTo>
                      <a:pt x="166" y="4648"/>
                    </a:lnTo>
                    <a:lnTo>
                      <a:pt x="187" y="4604"/>
                    </a:lnTo>
                    <a:lnTo>
                      <a:pt x="208" y="4560"/>
                    </a:lnTo>
                    <a:lnTo>
                      <a:pt x="230" y="4518"/>
                    </a:lnTo>
                    <a:lnTo>
                      <a:pt x="255" y="4476"/>
                    </a:lnTo>
                    <a:lnTo>
                      <a:pt x="279" y="4435"/>
                    </a:lnTo>
                    <a:lnTo>
                      <a:pt x="306" y="4393"/>
                    </a:lnTo>
                    <a:lnTo>
                      <a:pt x="332" y="4354"/>
                    </a:lnTo>
                    <a:lnTo>
                      <a:pt x="361" y="4315"/>
                    </a:lnTo>
                    <a:lnTo>
                      <a:pt x="391" y="4275"/>
                    </a:lnTo>
                    <a:lnTo>
                      <a:pt x="421" y="4238"/>
                    </a:lnTo>
                    <a:lnTo>
                      <a:pt x="453" y="4201"/>
                    </a:lnTo>
                    <a:lnTo>
                      <a:pt x="486" y="4165"/>
                    </a:lnTo>
                    <a:lnTo>
                      <a:pt x="520" y="4129"/>
                    </a:lnTo>
                    <a:lnTo>
                      <a:pt x="556" y="4093"/>
                    </a:lnTo>
                    <a:lnTo>
                      <a:pt x="592" y="4059"/>
                    </a:lnTo>
                    <a:lnTo>
                      <a:pt x="629" y="4025"/>
                    </a:lnTo>
                    <a:lnTo>
                      <a:pt x="668" y="3994"/>
                    </a:lnTo>
                    <a:lnTo>
                      <a:pt x="707" y="3963"/>
                    </a:lnTo>
                    <a:lnTo>
                      <a:pt x="747" y="3933"/>
                    </a:lnTo>
                    <a:lnTo>
                      <a:pt x="789" y="3904"/>
                    </a:lnTo>
                    <a:lnTo>
                      <a:pt x="830" y="3876"/>
                    </a:lnTo>
                    <a:lnTo>
                      <a:pt x="873" y="3849"/>
                    </a:lnTo>
                    <a:lnTo>
                      <a:pt x="916" y="3823"/>
                    </a:lnTo>
                    <a:lnTo>
                      <a:pt x="961" y="3799"/>
                    </a:lnTo>
                    <a:lnTo>
                      <a:pt x="1005" y="3775"/>
                    </a:lnTo>
                    <a:lnTo>
                      <a:pt x="1052" y="3752"/>
                    </a:lnTo>
                    <a:lnTo>
                      <a:pt x="1099" y="3731"/>
                    </a:lnTo>
                    <a:lnTo>
                      <a:pt x="1146" y="3711"/>
                    </a:lnTo>
                    <a:lnTo>
                      <a:pt x="1194" y="3691"/>
                    </a:lnTo>
                    <a:lnTo>
                      <a:pt x="1244" y="3672"/>
                    </a:lnTo>
                    <a:lnTo>
                      <a:pt x="1294" y="3655"/>
                    </a:lnTo>
                    <a:lnTo>
                      <a:pt x="1345" y="3640"/>
                    </a:lnTo>
                    <a:lnTo>
                      <a:pt x="1397" y="3624"/>
                    </a:lnTo>
                    <a:lnTo>
                      <a:pt x="1450" y="3610"/>
                    </a:lnTo>
                    <a:lnTo>
                      <a:pt x="1503" y="3597"/>
                    </a:lnTo>
                    <a:lnTo>
                      <a:pt x="1558" y="3584"/>
                    </a:lnTo>
                    <a:lnTo>
                      <a:pt x="1614" y="3574"/>
                    </a:lnTo>
                    <a:lnTo>
                      <a:pt x="1670" y="3564"/>
                    </a:lnTo>
                    <a:lnTo>
                      <a:pt x="1726" y="3554"/>
                    </a:lnTo>
                    <a:lnTo>
                      <a:pt x="1785" y="3547"/>
                    </a:lnTo>
                    <a:lnTo>
                      <a:pt x="1843" y="3540"/>
                    </a:lnTo>
                    <a:lnTo>
                      <a:pt x="1902" y="3534"/>
                    </a:lnTo>
                    <a:lnTo>
                      <a:pt x="1963" y="3530"/>
                    </a:lnTo>
                    <a:lnTo>
                      <a:pt x="2024" y="3526"/>
                    </a:lnTo>
                    <a:lnTo>
                      <a:pt x="2086" y="3524"/>
                    </a:lnTo>
                    <a:lnTo>
                      <a:pt x="2149" y="3522"/>
                    </a:lnTo>
                    <a:lnTo>
                      <a:pt x="2212" y="3522"/>
                    </a:lnTo>
                    <a:lnTo>
                      <a:pt x="2218" y="3517"/>
                    </a:lnTo>
                    <a:lnTo>
                      <a:pt x="2224" y="3514"/>
                    </a:lnTo>
                    <a:lnTo>
                      <a:pt x="2230" y="3513"/>
                    </a:lnTo>
                    <a:lnTo>
                      <a:pt x="2237" y="3512"/>
                    </a:lnTo>
                    <a:lnTo>
                      <a:pt x="2243" y="3512"/>
                    </a:lnTo>
                    <a:lnTo>
                      <a:pt x="2251" y="3512"/>
                    </a:lnTo>
                    <a:lnTo>
                      <a:pt x="2261" y="3512"/>
                    </a:lnTo>
                    <a:lnTo>
                      <a:pt x="2274" y="3512"/>
                    </a:lnTo>
                    <a:lnTo>
                      <a:pt x="2312" y="3514"/>
                    </a:lnTo>
                    <a:lnTo>
                      <a:pt x="2353" y="3516"/>
                    </a:lnTo>
                    <a:lnTo>
                      <a:pt x="2393" y="3517"/>
                    </a:lnTo>
                    <a:lnTo>
                      <a:pt x="2435" y="3519"/>
                    </a:lnTo>
                    <a:lnTo>
                      <a:pt x="2479" y="3520"/>
                    </a:lnTo>
                    <a:lnTo>
                      <a:pt x="2522" y="3520"/>
                    </a:lnTo>
                    <a:lnTo>
                      <a:pt x="2568" y="3522"/>
                    </a:lnTo>
                    <a:lnTo>
                      <a:pt x="2615" y="3522"/>
                    </a:lnTo>
                    <a:lnTo>
                      <a:pt x="2616" y="3516"/>
                    </a:lnTo>
                    <a:lnTo>
                      <a:pt x="2617" y="3511"/>
                    </a:lnTo>
                    <a:lnTo>
                      <a:pt x="2620" y="3505"/>
                    </a:lnTo>
                    <a:lnTo>
                      <a:pt x="2623" y="3498"/>
                    </a:lnTo>
                    <a:lnTo>
                      <a:pt x="2634" y="3483"/>
                    </a:lnTo>
                    <a:lnTo>
                      <a:pt x="2649" y="3466"/>
                    </a:lnTo>
                    <a:lnTo>
                      <a:pt x="2663" y="3450"/>
                    </a:lnTo>
                    <a:lnTo>
                      <a:pt x="2674" y="3439"/>
                    </a:lnTo>
                    <a:lnTo>
                      <a:pt x="2678" y="3434"/>
                    </a:lnTo>
                    <a:lnTo>
                      <a:pt x="2683" y="3431"/>
                    </a:lnTo>
                    <a:lnTo>
                      <a:pt x="2686" y="3430"/>
                    </a:lnTo>
                    <a:lnTo>
                      <a:pt x="2688" y="3429"/>
                    </a:lnTo>
                    <a:lnTo>
                      <a:pt x="2651" y="3417"/>
                    </a:lnTo>
                    <a:lnTo>
                      <a:pt x="2614" y="3406"/>
                    </a:lnTo>
                    <a:lnTo>
                      <a:pt x="2578" y="3393"/>
                    </a:lnTo>
                    <a:lnTo>
                      <a:pt x="2542" y="3380"/>
                    </a:lnTo>
                    <a:lnTo>
                      <a:pt x="2506" y="3366"/>
                    </a:lnTo>
                    <a:lnTo>
                      <a:pt x="2471" y="3351"/>
                    </a:lnTo>
                    <a:lnTo>
                      <a:pt x="2436" y="3337"/>
                    </a:lnTo>
                    <a:lnTo>
                      <a:pt x="2402" y="3322"/>
                    </a:lnTo>
                    <a:lnTo>
                      <a:pt x="2368" y="3306"/>
                    </a:lnTo>
                    <a:lnTo>
                      <a:pt x="2336" y="3289"/>
                    </a:lnTo>
                    <a:lnTo>
                      <a:pt x="2303" y="3272"/>
                    </a:lnTo>
                    <a:lnTo>
                      <a:pt x="2271" y="3255"/>
                    </a:lnTo>
                    <a:lnTo>
                      <a:pt x="2239" y="3237"/>
                    </a:lnTo>
                    <a:lnTo>
                      <a:pt x="2208" y="3218"/>
                    </a:lnTo>
                    <a:lnTo>
                      <a:pt x="2177" y="3198"/>
                    </a:lnTo>
                    <a:lnTo>
                      <a:pt x="2147" y="3178"/>
                    </a:lnTo>
                    <a:lnTo>
                      <a:pt x="2117" y="3158"/>
                    </a:lnTo>
                    <a:lnTo>
                      <a:pt x="2087" y="3137"/>
                    </a:lnTo>
                    <a:lnTo>
                      <a:pt x="2058" y="3115"/>
                    </a:lnTo>
                    <a:lnTo>
                      <a:pt x="2030" y="3093"/>
                    </a:lnTo>
                    <a:lnTo>
                      <a:pt x="2002" y="3071"/>
                    </a:lnTo>
                    <a:lnTo>
                      <a:pt x="1975" y="3047"/>
                    </a:lnTo>
                    <a:lnTo>
                      <a:pt x="1948" y="3024"/>
                    </a:lnTo>
                    <a:lnTo>
                      <a:pt x="1921" y="3000"/>
                    </a:lnTo>
                    <a:lnTo>
                      <a:pt x="1895" y="2975"/>
                    </a:lnTo>
                    <a:lnTo>
                      <a:pt x="1869" y="2950"/>
                    </a:lnTo>
                    <a:lnTo>
                      <a:pt x="1844" y="2924"/>
                    </a:lnTo>
                    <a:lnTo>
                      <a:pt x="1820" y="2898"/>
                    </a:lnTo>
                    <a:lnTo>
                      <a:pt x="1795" y="2871"/>
                    </a:lnTo>
                    <a:lnTo>
                      <a:pt x="1771" y="2843"/>
                    </a:lnTo>
                    <a:lnTo>
                      <a:pt x="1747" y="2816"/>
                    </a:lnTo>
                    <a:lnTo>
                      <a:pt x="1725" y="2787"/>
                    </a:lnTo>
                    <a:lnTo>
                      <a:pt x="1703" y="2757"/>
                    </a:lnTo>
                    <a:lnTo>
                      <a:pt x="1682" y="2729"/>
                    </a:lnTo>
                    <a:lnTo>
                      <a:pt x="1660" y="2699"/>
                    </a:lnTo>
                    <a:lnTo>
                      <a:pt x="1640" y="2669"/>
                    </a:lnTo>
                    <a:lnTo>
                      <a:pt x="1621" y="2638"/>
                    </a:lnTo>
                    <a:lnTo>
                      <a:pt x="1603" y="2608"/>
                    </a:lnTo>
                    <a:lnTo>
                      <a:pt x="1585" y="2578"/>
                    </a:lnTo>
                    <a:lnTo>
                      <a:pt x="1568" y="2547"/>
                    </a:lnTo>
                    <a:lnTo>
                      <a:pt x="1551" y="2516"/>
                    </a:lnTo>
                    <a:lnTo>
                      <a:pt x="1535" y="2484"/>
                    </a:lnTo>
                    <a:lnTo>
                      <a:pt x="1520" y="2452"/>
                    </a:lnTo>
                    <a:lnTo>
                      <a:pt x="1506" y="2420"/>
                    </a:lnTo>
                    <a:lnTo>
                      <a:pt x="1493" y="2388"/>
                    </a:lnTo>
                    <a:lnTo>
                      <a:pt x="1479" y="2356"/>
                    </a:lnTo>
                    <a:lnTo>
                      <a:pt x="1467" y="2324"/>
                    </a:lnTo>
                    <a:lnTo>
                      <a:pt x="1455" y="2291"/>
                    </a:lnTo>
                    <a:lnTo>
                      <a:pt x="1445" y="2258"/>
                    </a:lnTo>
                    <a:lnTo>
                      <a:pt x="1434" y="2225"/>
                    </a:lnTo>
                    <a:lnTo>
                      <a:pt x="1425" y="2191"/>
                    </a:lnTo>
                    <a:lnTo>
                      <a:pt x="1416" y="2157"/>
                    </a:lnTo>
                    <a:lnTo>
                      <a:pt x="1408" y="2123"/>
                    </a:lnTo>
                    <a:lnTo>
                      <a:pt x="1400" y="2089"/>
                    </a:lnTo>
                    <a:lnTo>
                      <a:pt x="1394" y="2054"/>
                    </a:lnTo>
                    <a:lnTo>
                      <a:pt x="1389" y="2018"/>
                    </a:lnTo>
                    <a:lnTo>
                      <a:pt x="1383" y="1983"/>
                    </a:lnTo>
                    <a:lnTo>
                      <a:pt x="1378" y="1948"/>
                    </a:lnTo>
                    <a:lnTo>
                      <a:pt x="1375" y="1912"/>
                    </a:lnTo>
                    <a:lnTo>
                      <a:pt x="1372" y="1876"/>
                    </a:lnTo>
                    <a:lnTo>
                      <a:pt x="1368" y="1840"/>
                    </a:lnTo>
                    <a:lnTo>
                      <a:pt x="1367" y="1804"/>
                    </a:lnTo>
                    <a:lnTo>
                      <a:pt x="1366" y="1767"/>
                    </a:lnTo>
                    <a:lnTo>
                      <a:pt x="1365" y="1729"/>
                    </a:lnTo>
                    <a:lnTo>
                      <a:pt x="1366" y="1686"/>
                    </a:lnTo>
                    <a:lnTo>
                      <a:pt x="1367" y="1641"/>
                    </a:lnTo>
                    <a:lnTo>
                      <a:pt x="1370" y="1598"/>
                    </a:lnTo>
                    <a:lnTo>
                      <a:pt x="1374" y="1555"/>
                    </a:lnTo>
                    <a:lnTo>
                      <a:pt x="1378" y="1511"/>
                    </a:lnTo>
                    <a:lnTo>
                      <a:pt x="1383" y="1469"/>
                    </a:lnTo>
                    <a:lnTo>
                      <a:pt x="1390" y="1427"/>
                    </a:lnTo>
                    <a:lnTo>
                      <a:pt x="1397" y="1386"/>
                    </a:lnTo>
                    <a:lnTo>
                      <a:pt x="1405" y="1345"/>
                    </a:lnTo>
                    <a:lnTo>
                      <a:pt x="1415" y="1304"/>
                    </a:lnTo>
                    <a:lnTo>
                      <a:pt x="1426" y="1264"/>
                    </a:lnTo>
                    <a:lnTo>
                      <a:pt x="1437" y="1223"/>
                    </a:lnTo>
                    <a:lnTo>
                      <a:pt x="1449" y="1184"/>
                    </a:lnTo>
                    <a:lnTo>
                      <a:pt x="1463" y="1145"/>
                    </a:lnTo>
                    <a:lnTo>
                      <a:pt x="1477" y="1106"/>
                    </a:lnTo>
                    <a:lnTo>
                      <a:pt x="1493" y="1068"/>
                    </a:lnTo>
                    <a:lnTo>
                      <a:pt x="1508" y="1030"/>
                    </a:lnTo>
                    <a:lnTo>
                      <a:pt x="1527" y="993"/>
                    </a:lnTo>
                    <a:lnTo>
                      <a:pt x="1545" y="955"/>
                    </a:lnTo>
                    <a:lnTo>
                      <a:pt x="1564" y="919"/>
                    </a:lnTo>
                    <a:lnTo>
                      <a:pt x="1585" y="883"/>
                    </a:lnTo>
                    <a:lnTo>
                      <a:pt x="1606" y="847"/>
                    </a:lnTo>
                    <a:lnTo>
                      <a:pt x="1628" y="811"/>
                    </a:lnTo>
                    <a:lnTo>
                      <a:pt x="1652" y="776"/>
                    </a:lnTo>
                    <a:lnTo>
                      <a:pt x="1676" y="742"/>
                    </a:lnTo>
                    <a:lnTo>
                      <a:pt x="1702" y="708"/>
                    </a:lnTo>
                    <a:lnTo>
                      <a:pt x="1728" y="674"/>
                    </a:lnTo>
                    <a:lnTo>
                      <a:pt x="1756" y="640"/>
                    </a:lnTo>
                    <a:lnTo>
                      <a:pt x="1783" y="607"/>
                    </a:lnTo>
                    <a:lnTo>
                      <a:pt x="1813" y="574"/>
                    </a:lnTo>
                    <a:lnTo>
                      <a:pt x="1844" y="542"/>
                    </a:lnTo>
                    <a:lnTo>
                      <a:pt x="1875" y="510"/>
                    </a:lnTo>
                    <a:lnTo>
                      <a:pt x="1907" y="478"/>
                    </a:lnTo>
                    <a:lnTo>
                      <a:pt x="1940" y="448"/>
                    </a:lnTo>
                    <a:lnTo>
                      <a:pt x="1971" y="419"/>
                    </a:lnTo>
                    <a:lnTo>
                      <a:pt x="2005" y="390"/>
                    </a:lnTo>
                    <a:lnTo>
                      <a:pt x="2038" y="362"/>
                    </a:lnTo>
                    <a:lnTo>
                      <a:pt x="2072" y="336"/>
                    </a:lnTo>
                    <a:lnTo>
                      <a:pt x="2106" y="311"/>
                    </a:lnTo>
                    <a:lnTo>
                      <a:pt x="2141" y="287"/>
                    </a:lnTo>
                    <a:lnTo>
                      <a:pt x="2176" y="263"/>
                    </a:lnTo>
                    <a:lnTo>
                      <a:pt x="2211" y="240"/>
                    </a:lnTo>
                    <a:lnTo>
                      <a:pt x="2247" y="219"/>
                    </a:lnTo>
                    <a:lnTo>
                      <a:pt x="2284" y="199"/>
                    </a:lnTo>
                    <a:lnTo>
                      <a:pt x="2320" y="179"/>
                    </a:lnTo>
                    <a:lnTo>
                      <a:pt x="2357" y="160"/>
                    </a:lnTo>
                    <a:lnTo>
                      <a:pt x="2395" y="143"/>
                    </a:lnTo>
                    <a:lnTo>
                      <a:pt x="2432" y="127"/>
                    </a:lnTo>
                    <a:lnTo>
                      <a:pt x="2470" y="111"/>
                    </a:lnTo>
                    <a:lnTo>
                      <a:pt x="2510" y="98"/>
                    </a:lnTo>
                    <a:lnTo>
                      <a:pt x="2549" y="84"/>
                    </a:lnTo>
                    <a:lnTo>
                      <a:pt x="2588" y="71"/>
                    </a:lnTo>
                    <a:lnTo>
                      <a:pt x="2628" y="60"/>
                    </a:lnTo>
                    <a:lnTo>
                      <a:pt x="2668" y="50"/>
                    </a:lnTo>
                    <a:lnTo>
                      <a:pt x="2709" y="40"/>
                    </a:lnTo>
                    <a:lnTo>
                      <a:pt x="2750" y="32"/>
                    </a:lnTo>
                    <a:lnTo>
                      <a:pt x="2791" y="24"/>
                    </a:lnTo>
                    <a:lnTo>
                      <a:pt x="2833" y="18"/>
                    </a:lnTo>
                    <a:lnTo>
                      <a:pt x="2876" y="13"/>
                    </a:lnTo>
                    <a:lnTo>
                      <a:pt x="2918" y="7"/>
                    </a:lnTo>
                    <a:lnTo>
                      <a:pt x="2962" y="4"/>
                    </a:lnTo>
                    <a:lnTo>
                      <a:pt x="3005" y="2"/>
                    </a:lnTo>
                    <a:lnTo>
                      <a:pt x="3049" y="1"/>
                    </a:lnTo>
                    <a:lnTo>
                      <a:pt x="3094" y="0"/>
                    </a:lnTo>
                    <a:lnTo>
                      <a:pt x="3138" y="1"/>
                    </a:lnTo>
                    <a:lnTo>
                      <a:pt x="3183" y="2"/>
                    </a:lnTo>
                    <a:lnTo>
                      <a:pt x="3226" y="4"/>
                    </a:lnTo>
                    <a:lnTo>
                      <a:pt x="3270" y="7"/>
                    </a:lnTo>
                    <a:lnTo>
                      <a:pt x="3312" y="13"/>
                    </a:lnTo>
                    <a:lnTo>
                      <a:pt x="3356" y="18"/>
                    </a:lnTo>
                    <a:lnTo>
                      <a:pt x="3397" y="24"/>
                    </a:lnTo>
                    <a:lnTo>
                      <a:pt x="3440" y="32"/>
                    </a:lnTo>
                    <a:lnTo>
                      <a:pt x="3481" y="40"/>
                    </a:lnTo>
                    <a:lnTo>
                      <a:pt x="3521" y="50"/>
                    </a:lnTo>
                    <a:lnTo>
                      <a:pt x="3563" y="60"/>
                    </a:lnTo>
                    <a:lnTo>
                      <a:pt x="3602" y="71"/>
                    </a:lnTo>
                    <a:lnTo>
                      <a:pt x="3643" y="84"/>
                    </a:lnTo>
                    <a:lnTo>
                      <a:pt x="3682" y="98"/>
                    </a:lnTo>
                    <a:lnTo>
                      <a:pt x="3721" y="111"/>
                    </a:lnTo>
                    <a:lnTo>
                      <a:pt x="3759" y="127"/>
                    </a:lnTo>
                    <a:lnTo>
                      <a:pt x="3798" y="143"/>
                    </a:lnTo>
                    <a:lnTo>
                      <a:pt x="3835" y="160"/>
                    </a:lnTo>
                    <a:lnTo>
                      <a:pt x="3873" y="179"/>
                    </a:lnTo>
                    <a:lnTo>
                      <a:pt x="3909" y="199"/>
                    </a:lnTo>
                    <a:lnTo>
                      <a:pt x="3946" y="219"/>
                    </a:lnTo>
                    <a:lnTo>
                      <a:pt x="3982" y="240"/>
                    </a:lnTo>
                    <a:lnTo>
                      <a:pt x="4017" y="263"/>
                    </a:lnTo>
                    <a:lnTo>
                      <a:pt x="4053" y="287"/>
                    </a:lnTo>
                    <a:lnTo>
                      <a:pt x="4088" y="311"/>
                    </a:lnTo>
                    <a:lnTo>
                      <a:pt x="4122" y="336"/>
                    </a:lnTo>
                    <a:lnTo>
                      <a:pt x="4156" y="362"/>
                    </a:lnTo>
                    <a:lnTo>
                      <a:pt x="4190" y="390"/>
                    </a:lnTo>
                    <a:lnTo>
                      <a:pt x="4223" y="419"/>
                    </a:lnTo>
                    <a:lnTo>
                      <a:pt x="4256" y="448"/>
                    </a:lnTo>
                    <a:lnTo>
                      <a:pt x="4289" y="478"/>
                    </a:lnTo>
                    <a:lnTo>
                      <a:pt x="4321" y="510"/>
                    </a:lnTo>
                    <a:lnTo>
                      <a:pt x="4353" y="542"/>
                    </a:lnTo>
                    <a:lnTo>
                      <a:pt x="4383" y="574"/>
                    </a:lnTo>
                    <a:lnTo>
                      <a:pt x="4412" y="607"/>
                    </a:lnTo>
                    <a:lnTo>
                      <a:pt x="4440" y="640"/>
                    </a:lnTo>
                    <a:lnTo>
                      <a:pt x="4467" y="674"/>
                    </a:lnTo>
                    <a:lnTo>
                      <a:pt x="4493" y="708"/>
                    </a:lnTo>
                    <a:lnTo>
                      <a:pt x="4518" y="742"/>
                    </a:lnTo>
                    <a:lnTo>
                      <a:pt x="4543" y="776"/>
                    </a:lnTo>
                    <a:lnTo>
                      <a:pt x="4566" y="811"/>
                    </a:lnTo>
                    <a:lnTo>
                      <a:pt x="4588" y="847"/>
                    </a:lnTo>
                    <a:lnTo>
                      <a:pt x="4610" y="883"/>
                    </a:lnTo>
                    <a:lnTo>
                      <a:pt x="4630" y="919"/>
                    </a:lnTo>
                    <a:lnTo>
                      <a:pt x="4649" y="955"/>
                    </a:lnTo>
                    <a:lnTo>
                      <a:pt x="4667" y="993"/>
                    </a:lnTo>
                    <a:lnTo>
                      <a:pt x="4685" y="1030"/>
                    </a:lnTo>
                    <a:lnTo>
                      <a:pt x="4701" y="1068"/>
                    </a:lnTo>
                    <a:lnTo>
                      <a:pt x="4716" y="1106"/>
                    </a:lnTo>
                    <a:lnTo>
                      <a:pt x="4731" y="1145"/>
                    </a:lnTo>
                    <a:lnTo>
                      <a:pt x="4745" y="1184"/>
                    </a:lnTo>
                    <a:lnTo>
                      <a:pt x="4756" y="1223"/>
                    </a:lnTo>
                    <a:lnTo>
                      <a:pt x="4768" y="1264"/>
                    </a:lnTo>
                    <a:lnTo>
                      <a:pt x="4779" y="1304"/>
                    </a:lnTo>
                    <a:lnTo>
                      <a:pt x="4788" y="1345"/>
                    </a:lnTo>
                    <a:lnTo>
                      <a:pt x="4797" y="1386"/>
                    </a:lnTo>
                    <a:lnTo>
                      <a:pt x="4803" y="1427"/>
                    </a:lnTo>
                    <a:lnTo>
                      <a:pt x="4810" y="1469"/>
                    </a:lnTo>
                    <a:lnTo>
                      <a:pt x="4816" y="1511"/>
                    </a:lnTo>
                    <a:lnTo>
                      <a:pt x="4820" y="1555"/>
                    </a:lnTo>
                    <a:lnTo>
                      <a:pt x="4823" y="1598"/>
                    </a:lnTo>
                    <a:lnTo>
                      <a:pt x="4825" y="1641"/>
                    </a:lnTo>
                    <a:lnTo>
                      <a:pt x="4827" y="1686"/>
                    </a:lnTo>
                    <a:lnTo>
                      <a:pt x="4827" y="1729"/>
                    </a:lnTo>
                    <a:lnTo>
                      <a:pt x="4827" y="1768"/>
                    </a:lnTo>
                    <a:lnTo>
                      <a:pt x="4826" y="1806"/>
                    </a:lnTo>
                    <a:lnTo>
                      <a:pt x="4824" y="1843"/>
                    </a:lnTo>
                    <a:lnTo>
                      <a:pt x="4822" y="1880"/>
                    </a:lnTo>
                    <a:lnTo>
                      <a:pt x="4818" y="1917"/>
                    </a:lnTo>
                    <a:lnTo>
                      <a:pt x="4814" y="1954"/>
                    </a:lnTo>
                    <a:lnTo>
                      <a:pt x="4808" y="1990"/>
                    </a:lnTo>
                    <a:lnTo>
                      <a:pt x="4803" y="2027"/>
                    </a:lnTo>
                    <a:lnTo>
                      <a:pt x="4797" y="2062"/>
                    </a:lnTo>
                    <a:lnTo>
                      <a:pt x="4789" y="2098"/>
                    </a:lnTo>
                    <a:lnTo>
                      <a:pt x="4781" y="2134"/>
                    </a:lnTo>
                    <a:lnTo>
                      <a:pt x="4772" y="2169"/>
                    </a:lnTo>
                    <a:lnTo>
                      <a:pt x="4763" y="2204"/>
                    </a:lnTo>
                    <a:lnTo>
                      <a:pt x="4752" y="2240"/>
                    </a:lnTo>
                    <a:lnTo>
                      <a:pt x="4740" y="2274"/>
                    </a:lnTo>
                    <a:lnTo>
                      <a:pt x="4729" y="2308"/>
                    </a:lnTo>
                    <a:lnTo>
                      <a:pt x="4716" y="2342"/>
                    </a:lnTo>
                    <a:lnTo>
                      <a:pt x="4702" y="2376"/>
                    </a:lnTo>
                    <a:lnTo>
                      <a:pt x="4688" y="2410"/>
                    </a:lnTo>
                    <a:lnTo>
                      <a:pt x="4673" y="2443"/>
                    </a:lnTo>
                    <a:lnTo>
                      <a:pt x="4657" y="2476"/>
                    </a:lnTo>
                    <a:lnTo>
                      <a:pt x="4641" y="2508"/>
                    </a:lnTo>
                    <a:lnTo>
                      <a:pt x="4624" y="2541"/>
                    </a:lnTo>
                    <a:lnTo>
                      <a:pt x="4605" y="2573"/>
                    </a:lnTo>
                    <a:lnTo>
                      <a:pt x="4586" y="2606"/>
                    </a:lnTo>
                    <a:lnTo>
                      <a:pt x="4566" y="2638"/>
                    </a:lnTo>
                    <a:lnTo>
                      <a:pt x="4546" y="2669"/>
                    </a:lnTo>
                    <a:lnTo>
                      <a:pt x="4525" y="2701"/>
                    </a:lnTo>
                    <a:lnTo>
                      <a:pt x="4502" y="2732"/>
                    </a:lnTo>
                    <a:lnTo>
                      <a:pt x="4480" y="2763"/>
                    </a:lnTo>
                    <a:lnTo>
                      <a:pt x="4456" y="2793"/>
                    </a:lnTo>
                    <a:lnTo>
                      <a:pt x="4431" y="2824"/>
                    </a:lnTo>
                    <a:lnTo>
                      <a:pt x="4407" y="2853"/>
                    </a:lnTo>
                    <a:lnTo>
                      <a:pt x="4381" y="2883"/>
                    </a:lnTo>
                    <a:lnTo>
                      <a:pt x="4356" y="2910"/>
                    </a:lnTo>
                    <a:lnTo>
                      <a:pt x="4329" y="2938"/>
                    </a:lnTo>
                    <a:lnTo>
                      <a:pt x="4303" y="2965"/>
                    </a:lnTo>
                    <a:lnTo>
                      <a:pt x="4276" y="2991"/>
                    </a:lnTo>
                    <a:lnTo>
                      <a:pt x="4249" y="3017"/>
                    </a:lnTo>
                    <a:lnTo>
                      <a:pt x="4220" y="3041"/>
                    </a:lnTo>
                    <a:lnTo>
                      <a:pt x="4192" y="3066"/>
                    </a:lnTo>
                    <a:lnTo>
                      <a:pt x="4164" y="3089"/>
                    </a:lnTo>
                    <a:lnTo>
                      <a:pt x="4134" y="3112"/>
                    </a:lnTo>
                    <a:lnTo>
                      <a:pt x="4105" y="3134"/>
                    </a:lnTo>
                    <a:lnTo>
                      <a:pt x="4075" y="3155"/>
                    </a:lnTo>
                    <a:lnTo>
                      <a:pt x="4045" y="3176"/>
                    </a:lnTo>
                    <a:lnTo>
                      <a:pt x="4014" y="3196"/>
                    </a:lnTo>
                    <a:lnTo>
                      <a:pt x="3982" y="3215"/>
                    </a:lnTo>
                    <a:lnTo>
                      <a:pt x="3950" y="3233"/>
                    </a:lnTo>
                    <a:lnTo>
                      <a:pt x="3919" y="3252"/>
                    </a:lnTo>
                    <a:lnTo>
                      <a:pt x="3887" y="3269"/>
                    </a:lnTo>
                    <a:lnTo>
                      <a:pt x="3854" y="3286"/>
                    </a:lnTo>
                    <a:lnTo>
                      <a:pt x="3820" y="3301"/>
                    </a:lnTo>
                    <a:lnTo>
                      <a:pt x="3786" y="3316"/>
                    </a:lnTo>
                    <a:lnTo>
                      <a:pt x="3752" y="3331"/>
                    </a:lnTo>
                    <a:lnTo>
                      <a:pt x="3718" y="3344"/>
                    </a:lnTo>
                    <a:lnTo>
                      <a:pt x="3683" y="3358"/>
                    </a:lnTo>
                    <a:lnTo>
                      <a:pt x="3647" y="3370"/>
                    </a:lnTo>
                    <a:lnTo>
                      <a:pt x="3611" y="3381"/>
                    </a:lnTo>
                    <a:lnTo>
                      <a:pt x="3575" y="3393"/>
                    </a:lnTo>
                    <a:lnTo>
                      <a:pt x="3538" y="3402"/>
                    </a:lnTo>
                    <a:lnTo>
                      <a:pt x="3500" y="3412"/>
                    </a:lnTo>
                    <a:lnTo>
                      <a:pt x="3463" y="3421"/>
                    </a:lnTo>
                    <a:lnTo>
                      <a:pt x="3425" y="3429"/>
                    </a:lnTo>
                    <a:lnTo>
                      <a:pt x="3438" y="3443"/>
                    </a:lnTo>
                    <a:lnTo>
                      <a:pt x="3449" y="3456"/>
                    </a:lnTo>
                    <a:lnTo>
                      <a:pt x="3459" y="3468"/>
                    </a:lnTo>
                    <a:lnTo>
                      <a:pt x="3466" y="3480"/>
                    </a:lnTo>
                    <a:lnTo>
                      <a:pt x="3473" y="3491"/>
                    </a:lnTo>
                    <a:lnTo>
                      <a:pt x="3477" y="3501"/>
                    </a:lnTo>
                    <a:lnTo>
                      <a:pt x="3479" y="3512"/>
                    </a:lnTo>
                    <a:lnTo>
                      <a:pt x="3480" y="352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AutoShape 316"/>
              <p:cNvSpPr>
                <a:spLocks noChangeArrowheads="1"/>
              </p:cNvSpPr>
              <p:nvPr/>
            </p:nvSpPr>
            <p:spPr bwMode="auto">
              <a:xfrm rot="10800000">
                <a:off x="2234" y="4142"/>
                <a:ext cx="209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47 w 21600"/>
                  <a:gd name="T13" fmla="*/ 4582 h 21600"/>
                  <a:gd name="T14" fmla="*/ 17053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6172466" y="2988607"/>
            <a:ext cx="612775" cy="612775"/>
            <a:chOff x="2141637" y="3781158"/>
            <a:chExt cx="612775" cy="612775"/>
          </a:xfrm>
        </p:grpSpPr>
        <p:sp>
          <p:nvSpPr>
            <p:cNvPr id="24" name="Oval 23"/>
            <p:cNvSpPr/>
            <p:nvPr/>
          </p:nvSpPr>
          <p:spPr bwMode="ltGray">
            <a:xfrm>
              <a:off x="2141637" y="3781158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261143" y="3921564"/>
              <a:ext cx="381547" cy="351095"/>
              <a:chOff x="592138" y="538163"/>
              <a:chExt cx="676275" cy="622300"/>
            </a:xfrm>
          </p:grpSpPr>
          <p:sp>
            <p:nvSpPr>
              <p:cNvPr id="26" name="Rectangle 7"/>
              <p:cNvSpPr>
                <a:spLocks noChangeArrowheads="1"/>
              </p:cNvSpPr>
              <p:nvPr/>
            </p:nvSpPr>
            <p:spPr bwMode="auto">
              <a:xfrm>
                <a:off x="919163" y="541338"/>
                <a:ext cx="57150" cy="6159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Line 8"/>
              <p:cNvSpPr>
                <a:spLocks noChangeShapeType="1"/>
              </p:cNvSpPr>
              <p:nvPr/>
            </p:nvSpPr>
            <p:spPr bwMode="auto">
              <a:xfrm>
                <a:off x="947738" y="8493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Line 9"/>
              <p:cNvSpPr>
                <a:spLocks noChangeShapeType="1"/>
              </p:cNvSpPr>
              <p:nvPr/>
            </p:nvSpPr>
            <p:spPr bwMode="auto">
              <a:xfrm>
                <a:off x="947738" y="8493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0"/>
              <p:cNvSpPr>
                <a:spLocks/>
              </p:cNvSpPr>
              <p:nvPr/>
            </p:nvSpPr>
            <p:spPr bwMode="auto">
              <a:xfrm>
                <a:off x="687388" y="538163"/>
                <a:ext cx="98425" cy="101600"/>
              </a:xfrm>
              <a:custGeom>
                <a:avLst/>
                <a:gdLst>
                  <a:gd name="T0" fmla="*/ 30 w 62"/>
                  <a:gd name="T1" fmla="*/ 64 h 64"/>
                  <a:gd name="T2" fmla="*/ 30 w 62"/>
                  <a:gd name="T3" fmla="*/ 64 h 64"/>
                  <a:gd name="T4" fmla="*/ 38 w 62"/>
                  <a:gd name="T5" fmla="*/ 62 h 64"/>
                  <a:gd name="T6" fmla="*/ 44 w 62"/>
                  <a:gd name="T7" fmla="*/ 60 h 64"/>
                  <a:gd name="T8" fmla="*/ 54 w 62"/>
                  <a:gd name="T9" fmla="*/ 54 h 64"/>
                  <a:gd name="T10" fmla="*/ 60 w 62"/>
                  <a:gd name="T11" fmla="*/ 44 h 64"/>
                  <a:gd name="T12" fmla="*/ 62 w 62"/>
                  <a:gd name="T13" fmla="*/ 38 h 64"/>
                  <a:gd name="T14" fmla="*/ 62 w 62"/>
                  <a:gd name="T15" fmla="*/ 32 h 64"/>
                  <a:gd name="T16" fmla="*/ 62 w 62"/>
                  <a:gd name="T17" fmla="*/ 32 h 64"/>
                  <a:gd name="T18" fmla="*/ 62 w 62"/>
                  <a:gd name="T19" fmla="*/ 24 h 64"/>
                  <a:gd name="T20" fmla="*/ 60 w 62"/>
                  <a:gd name="T21" fmla="*/ 18 h 64"/>
                  <a:gd name="T22" fmla="*/ 54 w 62"/>
                  <a:gd name="T23" fmla="*/ 8 h 64"/>
                  <a:gd name="T24" fmla="*/ 44 w 62"/>
                  <a:gd name="T25" fmla="*/ 2 h 64"/>
                  <a:gd name="T26" fmla="*/ 38 w 62"/>
                  <a:gd name="T27" fmla="*/ 0 h 64"/>
                  <a:gd name="T28" fmla="*/ 30 w 62"/>
                  <a:gd name="T29" fmla="*/ 0 h 64"/>
                  <a:gd name="T30" fmla="*/ 30 w 62"/>
                  <a:gd name="T31" fmla="*/ 0 h 64"/>
                  <a:gd name="T32" fmla="*/ 24 w 62"/>
                  <a:gd name="T33" fmla="*/ 0 h 64"/>
                  <a:gd name="T34" fmla="*/ 18 w 62"/>
                  <a:gd name="T35" fmla="*/ 2 h 64"/>
                  <a:gd name="T36" fmla="*/ 8 w 62"/>
                  <a:gd name="T37" fmla="*/ 8 h 64"/>
                  <a:gd name="T38" fmla="*/ 2 w 62"/>
                  <a:gd name="T39" fmla="*/ 18 h 64"/>
                  <a:gd name="T40" fmla="*/ 0 w 62"/>
                  <a:gd name="T41" fmla="*/ 24 h 64"/>
                  <a:gd name="T42" fmla="*/ 0 w 62"/>
                  <a:gd name="T43" fmla="*/ 32 h 64"/>
                  <a:gd name="T44" fmla="*/ 0 w 62"/>
                  <a:gd name="T45" fmla="*/ 32 h 64"/>
                  <a:gd name="T46" fmla="*/ 0 w 62"/>
                  <a:gd name="T47" fmla="*/ 38 h 64"/>
                  <a:gd name="T48" fmla="*/ 2 w 62"/>
                  <a:gd name="T49" fmla="*/ 44 h 64"/>
                  <a:gd name="T50" fmla="*/ 8 w 62"/>
                  <a:gd name="T51" fmla="*/ 54 h 64"/>
                  <a:gd name="T52" fmla="*/ 18 w 62"/>
                  <a:gd name="T53" fmla="*/ 60 h 64"/>
                  <a:gd name="T54" fmla="*/ 24 w 62"/>
                  <a:gd name="T55" fmla="*/ 62 h 64"/>
                  <a:gd name="T56" fmla="*/ 30 w 62"/>
                  <a:gd name="T57" fmla="*/ 64 h 64"/>
                  <a:gd name="T58" fmla="*/ 30 w 62"/>
                  <a:gd name="T5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2" h="64">
                    <a:moveTo>
                      <a:pt x="30" y="64"/>
                    </a:moveTo>
                    <a:lnTo>
                      <a:pt x="30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54" y="54"/>
                    </a:lnTo>
                    <a:lnTo>
                      <a:pt x="60" y="44"/>
                    </a:lnTo>
                    <a:lnTo>
                      <a:pt x="62" y="38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24"/>
                    </a:lnTo>
                    <a:lnTo>
                      <a:pt x="60" y="18"/>
                    </a:lnTo>
                    <a:lnTo>
                      <a:pt x="54" y="8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8" y="54"/>
                    </a:lnTo>
                    <a:lnTo>
                      <a:pt x="18" y="60"/>
                    </a:lnTo>
                    <a:lnTo>
                      <a:pt x="24" y="62"/>
                    </a:lnTo>
                    <a:lnTo>
                      <a:pt x="30" y="64"/>
                    </a:lnTo>
                    <a:lnTo>
                      <a:pt x="30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Line 11"/>
              <p:cNvSpPr>
                <a:spLocks noChangeShapeType="1"/>
              </p:cNvSpPr>
              <p:nvPr/>
            </p:nvSpPr>
            <p:spPr bwMode="auto">
              <a:xfrm>
                <a:off x="735013" y="58896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Line 12"/>
              <p:cNvSpPr>
                <a:spLocks noChangeShapeType="1"/>
              </p:cNvSpPr>
              <p:nvPr/>
            </p:nvSpPr>
            <p:spPr bwMode="auto">
              <a:xfrm>
                <a:off x="735013" y="58896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3"/>
              <p:cNvSpPr>
                <a:spLocks/>
              </p:cNvSpPr>
              <p:nvPr/>
            </p:nvSpPr>
            <p:spPr bwMode="auto">
              <a:xfrm>
                <a:off x="592138" y="652463"/>
                <a:ext cx="285750" cy="508000"/>
              </a:xfrm>
              <a:custGeom>
                <a:avLst/>
                <a:gdLst>
                  <a:gd name="T0" fmla="*/ 86 w 180"/>
                  <a:gd name="T1" fmla="*/ 304 h 320"/>
                  <a:gd name="T2" fmla="*/ 84 w 180"/>
                  <a:gd name="T3" fmla="*/ 310 h 320"/>
                  <a:gd name="T4" fmla="*/ 76 w 180"/>
                  <a:gd name="T5" fmla="*/ 318 h 320"/>
                  <a:gd name="T6" fmla="*/ 66 w 180"/>
                  <a:gd name="T7" fmla="*/ 318 h 320"/>
                  <a:gd name="T8" fmla="*/ 58 w 180"/>
                  <a:gd name="T9" fmla="*/ 310 h 320"/>
                  <a:gd name="T10" fmla="*/ 56 w 180"/>
                  <a:gd name="T11" fmla="*/ 192 h 320"/>
                  <a:gd name="T12" fmla="*/ 58 w 180"/>
                  <a:gd name="T13" fmla="*/ 46 h 320"/>
                  <a:gd name="T14" fmla="*/ 28 w 180"/>
                  <a:gd name="T15" fmla="*/ 130 h 320"/>
                  <a:gd name="T16" fmla="*/ 24 w 180"/>
                  <a:gd name="T17" fmla="*/ 136 h 320"/>
                  <a:gd name="T18" fmla="*/ 14 w 180"/>
                  <a:gd name="T19" fmla="*/ 140 h 320"/>
                  <a:gd name="T20" fmla="*/ 6 w 180"/>
                  <a:gd name="T21" fmla="*/ 136 h 320"/>
                  <a:gd name="T22" fmla="*/ 0 w 180"/>
                  <a:gd name="T23" fmla="*/ 128 h 320"/>
                  <a:gd name="T24" fmla="*/ 30 w 180"/>
                  <a:gd name="T25" fmla="*/ 30 h 320"/>
                  <a:gd name="T26" fmla="*/ 34 w 180"/>
                  <a:gd name="T27" fmla="*/ 20 h 320"/>
                  <a:gd name="T28" fmla="*/ 46 w 180"/>
                  <a:gd name="T29" fmla="*/ 6 h 320"/>
                  <a:gd name="T30" fmla="*/ 60 w 180"/>
                  <a:gd name="T31" fmla="*/ 0 h 320"/>
                  <a:gd name="T32" fmla="*/ 90 w 180"/>
                  <a:gd name="T33" fmla="*/ 0 h 320"/>
                  <a:gd name="T34" fmla="*/ 112 w 180"/>
                  <a:gd name="T35" fmla="*/ 0 h 320"/>
                  <a:gd name="T36" fmla="*/ 120 w 180"/>
                  <a:gd name="T37" fmla="*/ 0 h 320"/>
                  <a:gd name="T38" fmla="*/ 134 w 180"/>
                  <a:gd name="T39" fmla="*/ 6 h 320"/>
                  <a:gd name="T40" fmla="*/ 148 w 180"/>
                  <a:gd name="T41" fmla="*/ 20 h 320"/>
                  <a:gd name="T42" fmla="*/ 180 w 180"/>
                  <a:gd name="T43" fmla="*/ 120 h 320"/>
                  <a:gd name="T44" fmla="*/ 180 w 180"/>
                  <a:gd name="T45" fmla="*/ 128 h 320"/>
                  <a:gd name="T46" fmla="*/ 176 w 180"/>
                  <a:gd name="T47" fmla="*/ 138 h 320"/>
                  <a:gd name="T48" fmla="*/ 166 w 180"/>
                  <a:gd name="T49" fmla="*/ 140 h 320"/>
                  <a:gd name="T50" fmla="*/ 158 w 180"/>
                  <a:gd name="T51" fmla="*/ 136 h 320"/>
                  <a:gd name="T52" fmla="*/ 130 w 180"/>
                  <a:gd name="T53" fmla="*/ 46 h 320"/>
                  <a:gd name="T54" fmla="*/ 166 w 180"/>
                  <a:gd name="T55" fmla="*/ 192 h 320"/>
                  <a:gd name="T56" fmla="*/ 126 w 180"/>
                  <a:gd name="T57" fmla="*/ 304 h 320"/>
                  <a:gd name="T58" fmla="*/ 124 w 180"/>
                  <a:gd name="T59" fmla="*/ 310 h 320"/>
                  <a:gd name="T60" fmla="*/ 116 w 180"/>
                  <a:gd name="T61" fmla="*/ 318 h 320"/>
                  <a:gd name="T62" fmla="*/ 104 w 180"/>
                  <a:gd name="T63" fmla="*/ 318 h 320"/>
                  <a:gd name="T64" fmla="*/ 96 w 180"/>
                  <a:gd name="T65" fmla="*/ 310 h 320"/>
                  <a:gd name="T66" fmla="*/ 96 w 180"/>
                  <a:gd name="T67" fmla="*/ 192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0" h="320">
                    <a:moveTo>
                      <a:pt x="86" y="192"/>
                    </a:moveTo>
                    <a:lnTo>
                      <a:pt x="86" y="304"/>
                    </a:lnTo>
                    <a:lnTo>
                      <a:pt x="86" y="304"/>
                    </a:lnTo>
                    <a:lnTo>
                      <a:pt x="84" y="310"/>
                    </a:lnTo>
                    <a:lnTo>
                      <a:pt x="82" y="316"/>
                    </a:lnTo>
                    <a:lnTo>
                      <a:pt x="76" y="318"/>
                    </a:lnTo>
                    <a:lnTo>
                      <a:pt x="72" y="320"/>
                    </a:lnTo>
                    <a:lnTo>
                      <a:pt x="66" y="318"/>
                    </a:lnTo>
                    <a:lnTo>
                      <a:pt x="60" y="316"/>
                    </a:lnTo>
                    <a:lnTo>
                      <a:pt x="58" y="310"/>
                    </a:lnTo>
                    <a:lnTo>
                      <a:pt x="56" y="304"/>
                    </a:lnTo>
                    <a:lnTo>
                      <a:pt x="56" y="192"/>
                    </a:lnTo>
                    <a:lnTo>
                      <a:pt x="16" y="192"/>
                    </a:lnTo>
                    <a:lnTo>
                      <a:pt x="58" y="46"/>
                    </a:lnTo>
                    <a:lnTo>
                      <a:pt x="52" y="46"/>
                    </a:lnTo>
                    <a:lnTo>
                      <a:pt x="28" y="130"/>
                    </a:lnTo>
                    <a:lnTo>
                      <a:pt x="28" y="130"/>
                    </a:lnTo>
                    <a:lnTo>
                      <a:pt x="24" y="136"/>
                    </a:lnTo>
                    <a:lnTo>
                      <a:pt x="20" y="138"/>
                    </a:lnTo>
                    <a:lnTo>
                      <a:pt x="14" y="140"/>
                    </a:lnTo>
                    <a:lnTo>
                      <a:pt x="10" y="140"/>
                    </a:lnTo>
                    <a:lnTo>
                      <a:pt x="6" y="136"/>
                    </a:lnTo>
                    <a:lnTo>
                      <a:pt x="2" y="132"/>
                    </a:lnTo>
                    <a:lnTo>
                      <a:pt x="0" y="128"/>
                    </a:lnTo>
                    <a:lnTo>
                      <a:pt x="2" y="12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4" y="20"/>
                    </a:lnTo>
                    <a:lnTo>
                      <a:pt x="42" y="10"/>
                    </a:lnTo>
                    <a:lnTo>
                      <a:pt x="46" y="6"/>
                    </a:lnTo>
                    <a:lnTo>
                      <a:pt x="54" y="4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20" y="0"/>
                    </a:lnTo>
                    <a:lnTo>
                      <a:pt x="128" y="4"/>
                    </a:lnTo>
                    <a:lnTo>
                      <a:pt x="134" y="6"/>
                    </a:lnTo>
                    <a:lnTo>
                      <a:pt x="140" y="10"/>
                    </a:lnTo>
                    <a:lnTo>
                      <a:pt x="148" y="20"/>
                    </a:lnTo>
                    <a:lnTo>
                      <a:pt x="152" y="30"/>
                    </a:lnTo>
                    <a:lnTo>
                      <a:pt x="180" y="120"/>
                    </a:lnTo>
                    <a:lnTo>
                      <a:pt x="180" y="120"/>
                    </a:lnTo>
                    <a:lnTo>
                      <a:pt x="180" y="128"/>
                    </a:lnTo>
                    <a:lnTo>
                      <a:pt x="180" y="132"/>
                    </a:lnTo>
                    <a:lnTo>
                      <a:pt x="176" y="138"/>
                    </a:lnTo>
                    <a:lnTo>
                      <a:pt x="172" y="140"/>
                    </a:lnTo>
                    <a:lnTo>
                      <a:pt x="166" y="140"/>
                    </a:lnTo>
                    <a:lnTo>
                      <a:pt x="162" y="138"/>
                    </a:lnTo>
                    <a:lnTo>
                      <a:pt x="158" y="136"/>
                    </a:lnTo>
                    <a:lnTo>
                      <a:pt x="154" y="130"/>
                    </a:lnTo>
                    <a:lnTo>
                      <a:pt x="130" y="46"/>
                    </a:lnTo>
                    <a:lnTo>
                      <a:pt x="122" y="46"/>
                    </a:lnTo>
                    <a:lnTo>
                      <a:pt x="166" y="192"/>
                    </a:lnTo>
                    <a:lnTo>
                      <a:pt x="126" y="192"/>
                    </a:lnTo>
                    <a:lnTo>
                      <a:pt x="126" y="304"/>
                    </a:lnTo>
                    <a:lnTo>
                      <a:pt x="126" y="304"/>
                    </a:lnTo>
                    <a:lnTo>
                      <a:pt x="124" y="310"/>
                    </a:lnTo>
                    <a:lnTo>
                      <a:pt x="120" y="316"/>
                    </a:lnTo>
                    <a:lnTo>
                      <a:pt x="116" y="318"/>
                    </a:lnTo>
                    <a:lnTo>
                      <a:pt x="110" y="320"/>
                    </a:lnTo>
                    <a:lnTo>
                      <a:pt x="104" y="318"/>
                    </a:lnTo>
                    <a:lnTo>
                      <a:pt x="100" y="316"/>
                    </a:lnTo>
                    <a:lnTo>
                      <a:pt x="96" y="310"/>
                    </a:lnTo>
                    <a:lnTo>
                      <a:pt x="96" y="304"/>
                    </a:lnTo>
                    <a:lnTo>
                      <a:pt x="96" y="192"/>
                    </a:lnTo>
                    <a:lnTo>
                      <a:pt x="86" y="1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4"/>
              <p:cNvSpPr>
                <a:spLocks/>
              </p:cNvSpPr>
              <p:nvPr/>
            </p:nvSpPr>
            <p:spPr bwMode="auto">
              <a:xfrm>
                <a:off x="1033463" y="652463"/>
                <a:ext cx="234950" cy="504825"/>
              </a:xfrm>
              <a:custGeom>
                <a:avLst/>
                <a:gdLst>
                  <a:gd name="T0" fmla="*/ 40 w 148"/>
                  <a:gd name="T1" fmla="*/ 0 h 318"/>
                  <a:gd name="T2" fmla="*/ 24 w 148"/>
                  <a:gd name="T3" fmla="*/ 4 h 318"/>
                  <a:gd name="T4" fmla="*/ 12 w 148"/>
                  <a:gd name="T5" fmla="*/ 12 h 318"/>
                  <a:gd name="T6" fmla="*/ 4 w 148"/>
                  <a:gd name="T7" fmla="*/ 26 h 318"/>
                  <a:gd name="T8" fmla="*/ 0 w 148"/>
                  <a:gd name="T9" fmla="*/ 42 h 318"/>
                  <a:gd name="T10" fmla="*/ 0 w 148"/>
                  <a:gd name="T11" fmla="*/ 140 h 318"/>
                  <a:gd name="T12" fmla="*/ 4 w 148"/>
                  <a:gd name="T13" fmla="*/ 150 h 318"/>
                  <a:gd name="T14" fmla="*/ 14 w 148"/>
                  <a:gd name="T15" fmla="*/ 154 h 318"/>
                  <a:gd name="T16" fmla="*/ 24 w 148"/>
                  <a:gd name="T17" fmla="*/ 150 h 318"/>
                  <a:gd name="T18" fmla="*/ 28 w 148"/>
                  <a:gd name="T19" fmla="*/ 140 h 318"/>
                  <a:gd name="T20" fmla="*/ 34 w 148"/>
                  <a:gd name="T21" fmla="*/ 50 h 318"/>
                  <a:gd name="T22" fmla="*/ 34 w 148"/>
                  <a:gd name="T23" fmla="*/ 300 h 318"/>
                  <a:gd name="T24" fmla="*/ 40 w 148"/>
                  <a:gd name="T25" fmla="*/ 314 h 318"/>
                  <a:gd name="T26" fmla="*/ 52 w 148"/>
                  <a:gd name="T27" fmla="*/ 318 h 318"/>
                  <a:gd name="T28" fmla="*/ 66 w 148"/>
                  <a:gd name="T29" fmla="*/ 314 h 318"/>
                  <a:gd name="T30" fmla="*/ 72 w 148"/>
                  <a:gd name="T31" fmla="*/ 300 h 318"/>
                  <a:gd name="T32" fmla="*/ 78 w 148"/>
                  <a:gd name="T33" fmla="*/ 154 h 318"/>
                  <a:gd name="T34" fmla="*/ 78 w 148"/>
                  <a:gd name="T35" fmla="*/ 300 h 318"/>
                  <a:gd name="T36" fmla="*/ 84 w 148"/>
                  <a:gd name="T37" fmla="*/ 314 h 318"/>
                  <a:gd name="T38" fmla="*/ 96 w 148"/>
                  <a:gd name="T39" fmla="*/ 318 h 318"/>
                  <a:gd name="T40" fmla="*/ 108 w 148"/>
                  <a:gd name="T41" fmla="*/ 314 h 318"/>
                  <a:gd name="T42" fmla="*/ 114 w 148"/>
                  <a:gd name="T43" fmla="*/ 300 h 318"/>
                  <a:gd name="T44" fmla="*/ 120 w 148"/>
                  <a:gd name="T45" fmla="*/ 50 h 318"/>
                  <a:gd name="T46" fmla="*/ 120 w 148"/>
                  <a:gd name="T47" fmla="*/ 140 h 318"/>
                  <a:gd name="T48" fmla="*/ 126 w 148"/>
                  <a:gd name="T49" fmla="*/ 150 h 318"/>
                  <a:gd name="T50" fmla="*/ 134 w 148"/>
                  <a:gd name="T51" fmla="*/ 154 h 318"/>
                  <a:gd name="T52" fmla="*/ 144 w 148"/>
                  <a:gd name="T53" fmla="*/ 150 h 318"/>
                  <a:gd name="T54" fmla="*/ 148 w 148"/>
                  <a:gd name="T55" fmla="*/ 140 h 318"/>
                  <a:gd name="T56" fmla="*/ 148 w 148"/>
                  <a:gd name="T57" fmla="*/ 42 h 318"/>
                  <a:gd name="T58" fmla="*/ 146 w 148"/>
                  <a:gd name="T59" fmla="*/ 26 h 318"/>
                  <a:gd name="T60" fmla="*/ 138 w 148"/>
                  <a:gd name="T61" fmla="*/ 14 h 318"/>
                  <a:gd name="T62" fmla="*/ 124 w 148"/>
                  <a:gd name="T63" fmla="*/ 4 h 318"/>
                  <a:gd name="T64" fmla="*/ 108 w 148"/>
                  <a:gd name="T65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8" h="318">
                    <a:moveTo>
                      <a:pt x="40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4" y="4"/>
                    </a:lnTo>
                    <a:lnTo>
                      <a:pt x="18" y="8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4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4" y="150"/>
                    </a:lnTo>
                    <a:lnTo>
                      <a:pt x="8" y="154"/>
                    </a:lnTo>
                    <a:lnTo>
                      <a:pt x="14" y="154"/>
                    </a:lnTo>
                    <a:lnTo>
                      <a:pt x="18" y="154"/>
                    </a:lnTo>
                    <a:lnTo>
                      <a:pt x="24" y="150"/>
                    </a:lnTo>
                    <a:lnTo>
                      <a:pt x="26" y="146"/>
                    </a:lnTo>
                    <a:lnTo>
                      <a:pt x="28" y="140"/>
                    </a:lnTo>
                    <a:lnTo>
                      <a:pt x="28" y="50"/>
                    </a:lnTo>
                    <a:lnTo>
                      <a:pt x="34" y="50"/>
                    </a:lnTo>
                    <a:lnTo>
                      <a:pt x="34" y="300"/>
                    </a:lnTo>
                    <a:lnTo>
                      <a:pt x="34" y="300"/>
                    </a:lnTo>
                    <a:lnTo>
                      <a:pt x="36" y="308"/>
                    </a:lnTo>
                    <a:lnTo>
                      <a:pt x="40" y="314"/>
                    </a:lnTo>
                    <a:lnTo>
                      <a:pt x="46" y="318"/>
                    </a:lnTo>
                    <a:lnTo>
                      <a:pt x="52" y="318"/>
                    </a:lnTo>
                    <a:lnTo>
                      <a:pt x="60" y="318"/>
                    </a:lnTo>
                    <a:lnTo>
                      <a:pt x="66" y="314"/>
                    </a:lnTo>
                    <a:lnTo>
                      <a:pt x="70" y="308"/>
                    </a:lnTo>
                    <a:lnTo>
                      <a:pt x="72" y="300"/>
                    </a:lnTo>
                    <a:lnTo>
                      <a:pt x="72" y="154"/>
                    </a:lnTo>
                    <a:lnTo>
                      <a:pt x="78" y="154"/>
                    </a:lnTo>
                    <a:lnTo>
                      <a:pt x="78" y="300"/>
                    </a:lnTo>
                    <a:lnTo>
                      <a:pt x="78" y="300"/>
                    </a:lnTo>
                    <a:lnTo>
                      <a:pt x="78" y="308"/>
                    </a:lnTo>
                    <a:lnTo>
                      <a:pt x="84" y="314"/>
                    </a:lnTo>
                    <a:lnTo>
                      <a:pt x="90" y="318"/>
                    </a:lnTo>
                    <a:lnTo>
                      <a:pt x="96" y="318"/>
                    </a:lnTo>
                    <a:lnTo>
                      <a:pt x="102" y="318"/>
                    </a:lnTo>
                    <a:lnTo>
                      <a:pt x="108" y="314"/>
                    </a:lnTo>
                    <a:lnTo>
                      <a:pt x="112" y="308"/>
                    </a:lnTo>
                    <a:lnTo>
                      <a:pt x="114" y="300"/>
                    </a:lnTo>
                    <a:lnTo>
                      <a:pt x="114" y="50"/>
                    </a:lnTo>
                    <a:lnTo>
                      <a:pt x="120" y="50"/>
                    </a:lnTo>
                    <a:lnTo>
                      <a:pt x="120" y="140"/>
                    </a:lnTo>
                    <a:lnTo>
                      <a:pt x="120" y="140"/>
                    </a:lnTo>
                    <a:lnTo>
                      <a:pt x="122" y="146"/>
                    </a:lnTo>
                    <a:lnTo>
                      <a:pt x="126" y="150"/>
                    </a:lnTo>
                    <a:lnTo>
                      <a:pt x="130" y="154"/>
                    </a:lnTo>
                    <a:lnTo>
                      <a:pt x="134" y="154"/>
                    </a:lnTo>
                    <a:lnTo>
                      <a:pt x="140" y="154"/>
                    </a:lnTo>
                    <a:lnTo>
                      <a:pt x="144" y="150"/>
                    </a:lnTo>
                    <a:lnTo>
                      <a:pt x="148" y="146"/>
                    </a:lnTo>
                    <a:lnTo>
                      <a:pt x="148" y="140"/>
                    </a:lnTo>
                    <a:lnTo>
                      <a:pt x="148" y="42"/>
                    </a:lnTo>
                    <a:lnTo>
                      <a:pt x="148" y="42"/>
                    </a:lnTo>
                    <a:lnTo>
                      <a:pt x="148" y="34"/>
                    </a:lnTo>
                    <a:lnTo>
                      <a:pt x="146" y="26"/>
                    </a:lnTo>
                    <a:lnTo>
                      <a:pt x="142" y="20"/>
                    </a:lnTo>
                    <a:lnTo>
                      <a:pt x="138" y="14"/>
                    </a:lnTo>
                    <a:lnTo>
                      <a:pt x="132" y="8"/>
                    </a:lnTo>
                    <a:lnTo>
                      <a:pt x="124" y="4"/>
                    </a:lnTo>
                    <a:lnTo>
                      <a:pt x="116" y="0"/>
                    </a:lnTo>
                    <a:lnTo>
                      <a:pt x="108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5"/>
              <p:cNvSpPr>
                <a:spLocks/>
              </p:cNvSpPr>
              <p:nvPr/>
            </p:nvSpPr>
            <p:spPr bwMode="auto">
              <a:xfrm>
                <a:off x="1100138" y="538163"/>
                <a:ext cx="101600" cy="101600"/>
              </a:xfrm>
              <a:custGeom>
                <a:avLst/>
                <a:gdLst>
                  <a:gd name="T0" fmla="*/ 32 w 64"/>
                  <a:gd name="T1" fmla="*/ 64 h 64"/>
                  <a:gd name="T2" fmla="*/ 32 w 64"/>
                  <a:gd name="T3" fmla="*/ 64 h 64"/>
                  <a:gd name="T4" fmla="*/ 38 w 64"/>
                  <a:gd name="T5" fmla="*/ 62 h 64"/>
                  <a:gd name="T6" fmla="*/ 44 w 64"/>
                  <a:gd name="T7" fmla="*/ 60 h 64"/>
                  <a:gd name="T8" fmla="*/ 54 w 64"/>
                  <a:gd name="T9" fmla="*/ 54 h 64"/>
                  <a:gd name="T10" fmla="*/ 62 w 64"/>
                  <a:gd name="T11" fmla="*/ 44 h 64"/>
                  <a:gd name="T12" fmla="*/ 64 w 64"/>
                  <a:gd name="T13" fmla="*/ 38 h 64"/>
                  <a:gd name="T14" fmla="*/ 64 w 64"/>
                  <a:gd name="T15" fmla="*/ 32 h 64"/>
                  <a:gd name="T16" fmla="*/ 64 w 64"/>
                  <a:gd name="T17" fmla="*/ 32 h 64"/>
                  <a:gd name="T18" fmla="*/ 64 w 64"/>
                  <a:gd name="T19" fmla="*/ 24 h 64"/>
                  <a:gd name="T20" fmla="*/ 62 w 64"/>
                  <a:gd name="T21" fmla="*/ 18 h 64"/>
                  <a:gd name="T22" fmla="*/ 54 w 64"/>
                  <a:gd name="T23" fmla="*/ 8 h 64"/>
                  <a:gd name="T24" fmla="*/ 44 w 64"/>
                  <a:gd name="T25" fmla="*/ 2 h 64"/>
                  <a:gd name="T26" fmla="*/ 38 w 64"/>
                  <a:gd name="T27" fmla="*/ 0 h 64"/>
                  <a:gd name="T28" fmla="*/ 32 w 64"/>
                  <a:gd name="T29" fmla="*/ 0 h 64"/>
                  <a:gd name="T30" fmla="*/ 32 w 64"/>
                  <a:gd name="T31" fmla="*/ 0 h 64"/>
                  <a:gd name="T32" fmla="*/ 26 w 64"/>
                  <a:gd name="T33" fmla="*/ 0 h 64"/>
                  <a:gd name="T34" fmla="*/ 20 w 64"/>
                  <a:gd name="T35" fmla="*/ 2 h 64"/>
                  <a:gd name="T36" fmla="*/ 10 w 64"/>
                  <a:gd name="T37" fmla="*/ 8 h 64"/>
                  <a:gd name="T38" fmla="*/ 2 w 64"/>
                  <a:gd name="T39" fmla="*/ 18 h 64"/>
                  <a:gd name="T40" fmla="*/ 0 w 64"/>
                  <a:gd name="T41" fmla="*/ 24 h 64"/>
                  <a:gd name="T42" fmla="*/ 0 w 64"/>
                  <a:gd name="T43" fmla="*/ 32 h 64"/>
                  <a:gd name="T44" fmla="*/ 0 w 64"/>
                  <a:gd name="T45" fmla="*/ 32 h 64"/>
                  <a:gd name="T46" fmla="*/ 0 w 64"/>
                  <a:gd name="T47" fmla="*/ 38 h 64"/>
                  <a:gd name="T48" fmla="*/ 2 w 64"/>
                  <a:gd name="T49" fmla="*/ 44 h 64"/>
                  <a:gd name="T50" fmla="*/ 10 w 64"/>
                  <a:gd name="T51" fmla="*/ 54 h 64"/>
                  <a:gd name="T52" fmla="*/ 20 w 64"/>
                  <a:gd name="T53" fmla="*/ 60 h 64"/>
                  <a:gd name="T54" fmla="*/ 26 w 64"/>
                  <a:gd name="T55" fmla="*/ 62 h 64"/>
                  <a:gd name="T56" fmla="*/ 32 w 64"/>
                  <a:gd name="T57" fmla="*/ 64 h 64"/>
                  <a:gd name="T58" fmla="*/ 32 w 64"/>
                  <a:gd name="T5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54" y="54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24"/>
                    </a:lnTo>
                    <a:lnTo>
                      <a:pt x="62" y="18"/>
                    </a:lnTo>
                    <a:lnTo>
                      <a:pt x="54" y="8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0" y="8"/>
                    </a:lnTo>
                    <a:lnTo>
                      <a:pt x="2" y="18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10" y="54"/>
                    </a:lnTo>
                    <a:lnTo>
                      <a:pt x="20" y="60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Line 16"/>
              <p:cNvSpPr>
                <a:spLocks noChangeShapeType="1"/>
              </p:cNvSpPr>
              <p:nvPr/>
            </p:nvSpPr>
            <p:spPr bwMode="auto">
              <a:xfrm>
                <a:off x="1150938" y="58896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Line 17"/>
              <p:cNvSpPr>
                <a:spLocks noChangeShapeType="1"/>
              </p:cNvSpPr>
              <p:nvPr/>
            </p:nvSpPr>
            <p:spPr bwMode="auto">
              <a:xfrm>
                <a:off x="1150938" y="58896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6673519" y="6333641"/>
            <a:ext cx="1256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Illustrative Image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4" y="754206"/>
            <a:ext cx="5997961" cy="338077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71642" y="4077955"/>
            <a:ext cx="4782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Solid Waste Management Integrated with Command and Control Center</a:t>
            </a:r>
          </a:p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300 Nos Smart dustbins , 50 Nos Underground Bins</a:t>
            </a:r>
            <a:endParaRPr lang="en-US" sz="1200" b="1" dirty="0">
              <a:solidFill>
                <a:srgbClr val="00B05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505829" y="4566271"/>
            <a:ext cx="612000" cy="612000"/>
            <a:chOff x="592807" y="4690710"/>
            <a:chExt cx="612000" cy="612000"/>
          </a:xfrm>
        </p:grpSpPr>
        <p:sp>
          <p:nvSpPr>
            <p:cNvPr id="41" name="Oval 40"/>
            <p:cNvSpPr/>
            <p:nvPr/>
          </p:nvSpPr>
          <p:spPr bwMode="ltGray">
            <a:xfrm>
              <a:off x="592807" y="4690710"/>
              <a:ext cx="612000" cy="612000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2" name="Freeform 4923"/>
            <p:cNvSpPr>
              <a:spLocks noEditPoints="1"/>
            </p:cNvSpPr>
            <p:nvPr/>
          </p:nvSpPr>
          <p:spPr bwMode="auto">
            <a:xfrm>
              <a:off x="681987" y="4800382"/>
              <a:ext cx="433640" cy="397503"/>
            </a:xfrm>
            <a:custGeom>
              <a:avLst/>
              <a:gdLst>
                <a:gd name="T0" fmla="*/ 310 w 360"/>
                <a:gd name="T1" fmla="*/ 80 h 330"/>
                <a:gd name="T2" fmla="*/ 310 w 360"/>
                <a:gd name="T3" fmla="*/ 36 h 330"/>
                <a:gd name="T4" fmla="*/ 310 w 360"/>
                <a:gd name="T5" fmla="*/ 34 h 330"/>
                <a:gd name="T6" fmla="*/ 310 w 360"/>
                <a:gd name="T7" fmla="*/ 32 h 330"/>
                <a:gd name="T8" fmla="*/ 310 w 360"/>
                <a:gd name="T9" fmla="*/ 32 h 330"/>
                <a:gd name="T10" fmla="*/ 310 w 360"/>
                <a:gd name="T11" fmla="*/ 32 h 330"/>
                <a:gd name="T12" fmla="*/ 308 w 360"/>
                <a:gd name="T13" fmla="*/ 30 h 330"/>
                <a:gd name="T14" fmla="*/ 308 w 360"/>
                <a:gd name="T15" fmla="*/ 30 h 330"/>
                <a:gd name="T16" fmla="*/ 308 w 360"/>
                <a:gd name="T17" fmla="*/ 28 h 330"/>
                <a:gd name="T18" fmla="*/ 306 w 360"/>
                <a:gd name="T19" fmla="*/ 28 h 330"/>
                <a:gd name="T20" fmla="*/ 274 w 360"/>
                <a:gd name="T21" fmla="*/ 12 h 330"/>
                <a:gd name="T22" fmla="*/ 272 w 360"/>
                <a:gd name="T23" fmla="*/ 12 h 330"/>
                <a:gd name="T24" fmla="*/ 254 w 360"/>
                <a:gd name="T25" fmla="*/ 20 h 330"/>
                <a:gd name="T26" fmla="*/ 238 w 360"/>
                <a:gd name="T27" fmla="*/ 2 h 330"/>
                <a:gd name="T28" fmla="*/ 226 w 360"/>
                <a:gd name="T29" fmla="*/ 0 h 330"/>
                <a:gd name="T30" fmla="*/ 110 w 360"/>
                <a:gd name="T31" fmla="*/ 58 h 330"/>
                <a:gd name="T32" fmla="*/ 110 w 360"/>
                <a:gd name="T33" fmla="*/ 60 h 330"/>
                <a:gd name="T34" fmla="*/ 108 w 360"/>
                <a:gd name="T35" fmla="*/ 60 h 330"/>
                <a:gd name="T36" fmla="*/ 108 w 360"/>
                <a:gd name="T37" fmla="*/ 60 h 330"/>
                <a:gd name="T38" fmla="*/ 2 w 360"/>
                <a:gd name="T39" fmla="*/ 158 h 330"/>
                <a:gd name="T40" fmla="*/ 0 w 360"/>
                <a:gd name="T41" fmla="*/ 170 h 330"/>
                <a:gd name="T42" fmla="*/ 4 w 360"/>
                <a:gd name="T43" fmla="*/ 174 h 330"/>
                <a:gd name="T44" fmla="*/ 10 w 360"/>
                <a:gd name="T45" fmla="*/ 176 h 330"/>
                <a:gd name="T46" fmla="*/ 40 w 360"/>
                <a:gd name="T47" fmla="*/ 172 h 330"/>
                <a:gd name="T48" fmla="*/ 40 w 360"/>
                <a:gd name="T49" fmla="*/ 304 h 330"/>
                <a:gd name="T50" fmla="*/ 44 w 360"/>
                <a:gd name="T51" fmla="*/ 312 h 330"/>
                <a:gd name="T52" fmla="*/ 50 w 360"/>
                <a:gd name="T53" fmla="*/ 314 h 330"/>
                <a:gd name="T54" fmla="*/ 220 w 360"/>
                <a:gd name="T55" fmla="*/ 330 h 330"/>
                <a:gd name="T56" fmla="*/ 220 w 360"/>
                <a:gd name="T57" fmla="*/ 330 h 330"/>
                <a:gd name="T58" fmla="*/ 224 w 360"/>
                <a:gd name="T59" fmla="*/ 330 h 330"/>
                <a:gd name="T60" fmla="*/ 224 w 360"/>
                <a:gd name="T61" fmla="*/ 330 h 330"/>
                <a:gd name="T62" fmla="*/ 322 w 360"/>
                <a:gd name="T63" fmla="*/ 282 h 330"/>
                <a:gd name="T64" fmla="*/ 326 w 360"/>
                <a:gd name="T65" fmla="*/ 278 h 330"/>
                <a:gd name="T66" fmla="*/ 326 w 360"/>
                <a:gd name="T67" fmla="*/ 160 h 330"/>
                <a:gd name="T68" fmla="*/ 356 w 360"/>
                <a:gd name="T69" fmla="*/ 146 h 330"/>
                <a:gd name="T70" fmla="*/ 360 w 360"/>
                <a:gd name="T71" fmla="*/ 138 h 330"/>
                <a:gd name="T72" fmla="*/ 360 w 360"/>
                <a:gd name="T73" fmla="*/ 134 h 330"/>
                <a:gd name="T74" fmla="*/ 358 w 360"/>
                <a:gd name="T75" fmla="*/ 130 h 330"/>
                <a:gd name="T76" fmla="*/ 150 w 360"/>
                <a:gd name="T77" fmla="*/ 304 h 330"/>
                <a:gd name="T78" fmla="*/ 150 w 360"/>
                <a:gd name="T79" fmla="*/ 208 h 330"/>
                <a:gd name="T80" fmla="*/ 144 w 360"/>
                <a:gd name="T81" fmla="*/ 192 h 330"/>
                <a:gd name="T82" fmla="*/ 128 w 360"/>
                <a:gd name="T83" fmla="*/ 184 h 330"/>
                <a:gd name="T84" fmla="*/ 120 w 360"/>
                <a:gd name="T85" fmla="*/ 184 h 330"/>
                <a:gd name="T86" fmla="*/ 108 w 360"/>
                <a:gd name="T87" fmla="*/ 196 h 330"/>
                <a:gd name="T88" fmla="*/ 106 w 360"/>
                <a:gd name="T89" fmla="*/ 300 h 330"/>
                <a:gd name="T90" fmla="*/ 60 w 360"/>
                <a:gd name="T91" fmla="*/ 138 h 330"/>
                <a:gd name="T92" fmla="*/ 210 w 360"/>
                <a:gd name="T93" fmla="*/ 182 h 330"/>
                <a:gd name="T94" fmla="*/ 272 w 360"/>
                <a:gd name="T95" fmla="*/ 28 h 330"/>
                <a:gd name="T96" fmla="*/ 264 w 360"/>
                <a:gd name="T97" fmla="*/ 46 h 330"/>
                <a:gd name="T98" fmla="*/ 272 w 360"/>
                <a:gd name="T99" fmla="*/ 28 h 330"/>
                <a:gd name="T100" fmla="*/ 294 w 360"/>
                <a:gd name="T101" fmla="*/ 124 h 330"/>
                <a:gd name="T102" fmla="*/ 272 w 360"/>
                <a:gd name="T103" fmla="*/ 60 h 330"/>
                <a:gd name="T104" fmla="*/ 240 w 360"/>
                <a:gd name="T105" fmla="*/ 52 h 330"/>
                <a:gd name="T106" fmla="*/ 256 w 360"/>
                <a:gd name="T107" fmla="*/ 136 h 330"/>
                <a:gd name="T108" fmla="*/ 240 w 360"/>
                <a:gd name="T109" fmla="*/ 52 h 330"/>
                <a:gd name="T110" fmla="*/ 230 w 360"/>
                <a:gd name="T111" fmla="*/ 304 h 330"/>
                <a:gd name="T112" fmla="*/ 230 w 360"/>
                <a:gd name="T113" fmla="*/ 204 h 330"/>
                <a:gd name="T114" fmla="*/ 236 w 360"/>
                <a:gd name="T115" fmla="*/ 206 h 330"/>
                <a:gd name="T116" fmla="*/ 306 w 360"/>
                <a:gd name="T117" fmla="*/ 17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0" h="330">
                  <a:moveTo>
                    <a:pt x="358" y="130"/>
                  </a:moveTo>
                  <a:lnTo>
                    <a:pt x="310" y="80"/>
                  </a:lnTo>
                  <a:lnTo>
                    <a:pt x="310" y="36"/>
                  </a:lnTo>
                  <a:lnTo>
                    <a:pt x="310" y="36"/>
                  </a:lnTo>
                  <a:lnTo>
                    <a:pt x="310" y="34"/>
                  </a:lnTo>
                  <a:lnTo>
                    <a:pt x="310" y="34"/>
                  </a:lnTo>
                  <a:lnTo>
                    <a:pt x="310" y="32"/>
                  </a:lnTo>
                  <a:lnTo>
                    <a:pt x="310" y="32"/>
                  </a:lnTo>
                  <a:lnTo>
                    <a:pt x="310" y="32"/>
                  </a:lnTo>
                  <a:lnTo>
                    <a:pt x="310" y="32"/>
                  </a:lnTo>
                  <a:lnTo>
                    <a:pt x="310" y="32"/>
                  </a:lnTo>
                  <a:lnTo>
                    <a:pt x="310" y="32"/>
                  </a:lnTo>
                  <a:lnTo>
                    <a:pt x="308" y="30"/>
                  </a:lnTo>
                  <a:lnTo>
                    <a:pt x="308" y="30"/>
                  </a:lnTo>
                  <a:lnTo>
                    <a:pt x="308" y="30"/>
                  </a:lnTo>
                  <a:lnTo>
                    <a:pt x="308" y="30"/>
                  </a:lnTo>
                  <a:lnTo>
                    <a:pt x="308" y="28"/>
                  </a:lnTo>
                  <a:lnTo>
                    <a:pt x="308" y="28"/>
                  </a:lnTo>
                  <a:lnTo>
                    <a:pt x="306" y="28"/>
                  </a:lnTo>
                  <a:lnTo>
                    <a:pt x="306" y="28"/>
                  </a:lnTo>
                  <a:lnTo>
                    <a:pt x="306" y="28"/>
                  </a:lnTo>
                  <a:lnTo>
                    <a:pt x="274" y="12"/>
                  </a:lnTo>
                  <a:lnTo>
                    <a:pt x="274" y="12"/>
                  </a:lnTo>
                  <a:lnTo>
                    <a:pt x="272" y="12"/>
                  </a:lnTo>
                  <a:lnTo>
                    <a:pt x="268" y="12"/>
                  </a:lnTo>
                  <a:lnTo>
                    <a:pt x="254" y="2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32" y="0"/>
                  </a:lnTo>
                  <a:lnTo>
                    <a:pt x="226" y="0"/>
                  </a:lnTo>
                  <a:lnTo>
                    <a:pt x="114" y="58"/>
                  </a:lnTo>
                  <a:lnTo>
                    <a:pt x="110" y="58"/>
                  </a:lnTo>
                  <a:lnTo>
                    <a:pt x="110" y="58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60"/>
                  </a:lnTo>
                  <a:lnTo>
                    <a:pt x="108" y="60"/>
                  </a:lnTo>
                  <a:lnTo>
                    <a:pt x="108" y="60"/>
                  </a:lnTo>
                  <a:lnTo>
                    <a:pt x="2" y="158"/>
                  </a:lnTo>
                  <a:lnTo>
                    <a:pt x="2" y="158"/>
                  </a:lnTo>
                  <a:lnTo>
                    <a:pt x="0" y="164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4" y="174"/>
                  </a:lnTo>
                  <a:lnTo>
                    <a:pt x="10" y="176"/>
                  </a:lnTo>
                  <a:lnTo>
                    <a:pt x="10" y="176"/>
                  </a:lnTo>
                  <a:lnTo>
                    <a:pt x="10" y="176"/>
                  </a:lnTo>
                  <a:lnTo>
                    <a:pt x="40" y="172"/>
                  </a:lnTo>
                  <a:lnTo>
                    <a:pt x="40" y="304"/>
                  </a:lnTo>
                  <a:lnTo>
                    <a:pt x="40" y="304"/>
                  </a:lnTo>
                  <a:lnTo>
                    <a:pt x="42" y="308"/>
                  </a:lnTo>
                  <a:lnTo>
                    <a:pt x="44" y="312"/>
                  </a:lnTo>
                  <a:lnTo>
                    <a:pt x="46" y="314"/>
                  </a:lnTo>
                  <a:lnTo>
                    <a:pt x="50" y="314"/>
                  </a:lnTo>
                  <a:lnTo>
                    <a:pt x="220" y="330"/>
                  </a:lnTo>
                  <a:lnTo>
                    <a:pt x="220" y="330"/>
                  </a:lnTo>
                  <a:lnTo>
                    <a:pt x="220" y="330"/>
                  </a:lnTo>
                  <a:lnTo>
                    <a:pt x="220" y="330"/>
                  </a:lnTo>
                  <a:lnTo>
                    <a:pt x="224" y="330"/>
                  </a:lnTo>
                  <a:lnTo>
                    <a:pt x="224" y="330"/>
                  </a:lnTo>
                  <a:lnTo>
                    <a:pt x="224" y="330"/>
                  </a:lnTo>
                  <a:lnTo>
                    <a:pt x="224" y="330"/>
                  </a:lnTo>
                  <a:lnTo>
                    <a:pt x="224" y="330"/>
                  </a:lnTo>
                  <a:lnTo>
                    <a:pt x="322" y="282"/>
                  </a:lnTo>
                  <a:lnTo>
                    <a:pt x="322" y="282"/>
                  </a:lnTo>
                  <a:lnTo>
                    <a:pt x="326" y="278"/>
                  </a:lnTo>
                  <a:lnTo>
                    <a:pt x="326" y="272"/>
                  </a:lnTo>
                  <a:lnTo>
                    <a:pt x="326" y="160"/>
                  </a:lnTo>
                  <a:lnTo>
                    <a:pt x="356" y="146"/>
                  </a:lnTo>
                  <a:lnTo>
                    <a:pt x="356" y="146"/>
                  </a:lnTo>
                  <a:lnTo>
                    <a:pt x="358" y="142"/>
                  </a:lnTo>
                  <a:lnTo>
                    <a:pt x="360" y="138"/>
                  </a:lnTo>
                  <a:lnTo>
                    <a:pt x="360" y="138"/>
                  </a:lnTo>
                  <a:lnTo>
                    <a:pt x="360" y="134"/>
                  </a:lnTo>
                  <a:lnTo>
                    <a:pt x="358" y="130"/>
                  </a:lnTo>
                  <a:lnTo>
                    <a:pt x="358" y="130"/>
                  </a:lnTo>
                  <a:close/>
                  <a:moveTo>
                    <a:pt x="210" y="310"/>
                  </a:moveTo>
                  <a:lnTo>
                    <a:pt x="150" y="304"/>
                  </a:lnTo>
                  <a:lnTo>
                    <a:pt x="150" y="208"/>
                  </a:lnTo>
                  <a:lnTo>
                    <a:pt x="150" y="208"/>
                  </a:lnTo>
                  <a:lnTo>
                    <a:pt x="148" y="200"/>
                  </a:lnTo>
                  <a:lnTo>
                    <a:pt x="144" y="192"/>
                  </a:lnTo>
                  <a:lnTo>
                    <a:pt x="136" y="186"/>
                  </a:lnTo>
                  <a:lnTo>
                    <a:pt x="128" y="184"/>
                  </a:lnTo>
                  <a:lnTo>
                    <a:pt x="128" y="184"/>
                  </a:lnTo>
                  <a:lnTo>
                    <a:pt x="120" y="184"/>
                  </a:lnTo>
                  <a:lnTo>
                    <a:pt x="112" y="188"/>
                  </a:lnTo>
                  <a:lnTo>
                    <a:pt x="108" y="196"/>
                  </a:lnTo>
                  <a:lnTo>
                    <a:pt x="106" y="204"/>
                  </a:lnTo>
                  <a:lnTo>
                    <a:pt x="106" y="300"/>
                  </a:lnTo>
                  <a:lnTo>
                    <a:pt x="60" y="296"/>
                  </a:lnTo>
                  <a:lnTo>
                    <a:pt x="60" y="138"/>
                  </a:lnTo>
                  <a:lnTo>
                    <a:pt x="118" y="86"/>
                  </a:lnTo>
                  <a:lnTo>
                    <a:pt x="210" y="182"/>
                  </a:lnTo>
                  <a:lnTo>
                    <a:pt x="210" y="310"/>
                  </a:lnTo>
                  <a:close/>
                  <a:moveTo>
                    <a:pt x="272" y="28"/>
                  </a:moveTo>
                  <a:lnTo>
                    <a:pt x="286" y="36"/>
                  </a:lnTo>
                  <a:lnTo>
                    <a:pt x="264" y="46"/>
                  </a:lnTo>
                  <a:lnTo>
                    <a:pt x="250" y="40"/>
                  </a:lnTo>
                  <a:lnTo>
                    <a:pt x="272" y="28"/>
                  </a:lnTo>
                  <a:close/>
                  <a:moveTo>
                    <a:pt x="294" y="48"/>
                  </a:moveTo>
                  <a:lnTo>
                    <a:pt x="294" y="124"/>
                  </a:lnTo>
                  <a:lnTo>
                    <a:pt x="272" y="136"/>
                  </a:lnTo>
                  <a:lnTo>
                    <a:pt x="272" y="60"/>
                  </a:lnTo>
                  <a:lnTo>
                    <a:pt x="294" y="48"/>
                  </a:lnTo>
                  <a:close/>
                  <a:moveTo>
                    <a:pt x="240" y="52"/>
                  </a:moveTo>
                  <a:lnTo>
                    <a:pt x="256" y="60"/>
                  </a:lnTo>
                  <a:lnTo>
                    <a:pt x="256" y="136"/>
                  </a:lnTo>
                  <a:lnTo>
                    <a:pt x="240" y="128"/>
                  </a:lnTo>
                  <a:lnTo>
                    <a:pt x="240" y="52"/>
                  </a:lnTo>
                  <a:close/>
                  <a:moveTo>
                    <a:pt x="306" y="266"/>
                  </a:moveTo>
                  <a:lnTo>
                    <a:pt x="230" y="304"/>
                  </a:lnTo>
                  <a:lnTo>
                    <a:pt x="230" y="204"/>
                  </a:lnTo>
                  <a:lnTo>
                    <a:pt x="230" y="204"/>
                  </a:lnTo>
                  <a:lnTo>
                    <a:pt x="236" y="206"/>
                  </a:lnTo>
                  <a:lnTo>
                    <a:pt x="236" y="206"/>
                  </a:lnTo>
                  <a:lnTo>
                    <a:pt x="240" y="204"/>
                  </a:lnTo>
                  <a:lnTo>
                    <a:pt x="306" y="170"/>
                  </a:lnTo>
                  <a:lnTo>
                    <a:pt x="306" y="2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-1128" y="3860621"/>
            <a:ext cx="612000" cy="612000"/>
            <a:chOff x="2049085" y="6132102"/>
            <a:chExt cx="612000" cy="612000"/>
          </a:xfrm>
        </p:grpSpPr>
        <p:sp>
          <p:nvSpPr>
            <p:cNvPr id="44" name="Oval 43"/>
            <p:cNvSpPr/>
            <p:nvPr/>
          </p:nvSpPr>
          <p:spPr bwMode="ltGray">
            <a:xfrm>
              <a:off x="2049085" y="6132102"/>
              <a:ext cx="612000" cy="612000"/>
            </a:xfrm>
            <a:prstGeom prst="ellipse">
              <a:avLst/>
            </a:pr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45" name="Group 294"/>
            <p:cNvGrpSpPr>
              <a:grpSpLocks/>
            </p:cNvGrpSpPr>
            <p:nvPr/>
          </p:nvGrpSpPr>
          <p:grpSpPr bwMode="auto">
            <a:xfrm>
              <a:off x="2109855" y="6231411"/>
              <a:ext cx="468802" cy="432048"/>
              <a:chOff x="2100" y="1440"/>
              <a:chExt cx="1560" cy="1440"/>
            </a:xfrm>
          </p:grpSpPr>
          <p:sp>
            <p:nvSpPr>
              <p:cNvPr id="46" name="Freeform 295"/>
              <p:cNvSpPr>
                <a:spLocks noEditPoints="1"/>
              </p:cNvSpPr>
              <p:nvPr/>
            </p:nvSpPr>
            <p:spPr bwMode="auto">
              <a:xfrm>
                <a:off x="2100" y="1974"/>
                <a:ext cx="904" cy="820"/>
              </a:xfrm>
              <a:custGeom>
                <a:avLst/>
                <a:gdLst>
                  <a:gd name="T0" fmla="*/ 642 w 904"/>
                  <a:gd name="T1" fmla="*/ 356 h 820"/>
                  <a:gd name="T2" fmla="*/ 456 w 904"/>
                  <a:gd name="T3" fmla="*/ 470 h 820"/>
                  <a:gd name="T4" fmla="*/ 736 w 904"/>
                  <a:gd name="T5" fmla="*/ 654 h 820"/>
                  <a:gd name="T6" fmla="*/ 600 w 904"/>
                  <a:gd name="T7" fmla="*/ 790 h 820"/>
                  <a:gd name="T8" fmla="*/ 556 w 904"/>
                  <a:gd name="T9" fmla="*/ 784 h 820"/>
                  <a:gd name="T10" fmla="*/ 492 w 904"/>
                  <a:gd name="T11" fmla="*/ 770 h 820"/>
                  <a:gd name="T12" fmla="*/ 468 w 904"/>
                  <a:gd name="T13" fmla="*/ 760 h 820"/>
                  <a:gd name="T14" fmla="*/ 426 w 904"/>
                  <a:gd name="T15" fmla="*/ 726 h 820"/>
                  <a:gd name="T16" fmla="*/ 372 w 904"/>
                  <a:gd name="T17" fmla="*/ 666 h 820"/>
                  <a:gd name="T18" fmla="*/ 228 w 904"/>
                  <a:gd name="T19" fmla="*/ 486 h 820"/>
                  <a:gd name="T20" fmla="*/ 194 w 904"/>
                  <a:gd name="T21" fmla="*/ 438 h 820"/>
                  <a:gd name="T22" fmla="*/ 174 w 904"/>
                  <a:gd name="T23" fmla="*/ 400 h 820"/>
                  <a:gd name="T24" fmla="*/ 168 w 904"/>
                  <a:gd name="T25" fmla="*/ 384 h 820"/>
                  <a:gd name="T26" fmla="*/ 166 w 904"/>
                  <a:gd name="T27" fmla="*/ 342 h 820"/>
                  <a:gd name="T28" fmla="*/ 168 w 904"/>
                  <a:gd name="T29" fmla="*/ 304 h 820"/>
                  <a:gd name="T30" fmla="*/ 356 w 904"/>
                  <a:gd name="T31" fmla="*/ 0 h 820"/>
                  <a:gd name="T32" fmla="*/ 128 w 904"/>
                  <a:gd name="T33" fmla="*/ 250 h 820"/>
                  <a:gd name="T34" fmla="*/ 218 w 904"/>
                  <a:gd name="T35" fmla="*/ 310 h 820"/>
                  <a:gd name="T36" fmla="*/ 216 w 904"/>
                  <a:gd name="T37" fmla="*/ 330 h 820"/>
                  <a:gd name="T38" fmla="*/ 218 w 904"/>
                  <a:gd name="T39" fmla="*/ 364 h 820"/>
                  <a:gd name="T40" fmla="*/ 222 w 904"/>
                  <a:gd name="T41" fmla="*/ 378 h 820"/>
                  <a:gd name="T42" fmla="*/ 232 w 904"/>
                  <a:gd name="T43" fmla="*/ 406 h 820"/>
                  <a:gd name="T44" fmla="*/ 252 w 904"/>
                  <a:gd name="T45" fmla="*/ 436 h 820"/>
                  <a:gd name="T46" fmla="*/ 426 w 904"/>
                  <a:gd name="T47" fmla="*/ 282 h 820"/>
                  <a:gd name="T48" fmla="*/ 348 w 904"/>
                  <a:gd name="T49" fmla="*/ 74 h 820"/>
                  <a:gd name="T50" fmla="*/ 450 w 904"/>
                  <a:gd name="T51" fmla="*/ 520 h 820"/>
                  <a:gd name="T52" fmla="*/ 446 w 904"/>
                  <a:gd name="T53" fmla="*/ 560 h 820"/>
                  <a:gd name="T54" fmla="*/ 444 w 904"/>
                  <a:gd name="T55" fmla="*/ 620 h 820"/>
                  <a:gd name="T56" fmla="*/ 448 w 904"/>
                  <a:gd name="T57" fmla="*/ 652 h 820"/>
                  <a:gd name="T58" fmla="*/ 458 w 904"/>
                  <a:gd name="T59" fmla="*/ 678 h 820"/>
                  <a:gd name="T60" fmla="*/ 464 w 904"/>
                  <a:gd name="T61" fmla="*/ 688 h 820"/>
                  <a:gd name="T62" fmla="*/ 480 w 904"/>
                  <a:gd name="T63" fmla="*/ 706 h 820"/>
                  <a:gd name="T64" fmla="*/ 502 w 904"/>
                  <a:gd name="T65" fmla="*/ 720 h 820"/>
                  <a:gd name="T66" fmla="*/ 532 w 904"/>
                  <a:gd name="T67" fmla="*/ 730 h 820"/>
                  <a:gd name="T68" fmla="*/ 566 w 904"/>
                  <a:gd name="T69" fmla="*/ 736 h 820"/>
                  <a:gd name="T70" fmla="*/ 666 w 904"/>
                  <a:gd name="T71" fmla="*/ 646 h 82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04"/>
                  <a:gd name="T109" fmla="*/ 0 h 820"/>
                  <a:gd name="T110" fmla="*/ 904 w 904"/>
                  <a:gd name="T111" fmla="*/ 820 h 82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04" h="820">
                    <a:moveTo>
                      <a:pt x="356" y="0"/>
                    </a:moveTo>
                    <a:lnTo>
                      <a:pt x="642" y="356"/>
                    </a:lnTo>
                    <a:lnTo>
                      <a:pt x="472" y="338"/>
                    </a:lnTo>
                    <a:lnTo>
                      <a:pt x="456" y="470"/>
                    </a:lnTo>
                    <a:lnTo>
                      <a:pt x="904" y="520"/>
                    </a:lnTo>
                    <a:lnTo>
                      <a:pt x="736" y="654"/>
                    </a:lnTo>
                    <a:lnTo>
                      <a:pt x="870" y="820"/>
                    </a:lnTo>
                    <a:lnTo>
                      <a:pt x="600" y="790"/>
                    </a:lnTo>
                    <a:lnTo>
                      <a:pt x="556" y="784"/>
                    </a:lnTo>
                    <a:lnTo>
                      <a:pt x="520" y="778"/>
                    </a:lnTo>
                    <a:lnTo>
                      <a:pt x="492" y="770"/>
                    </a:lnTo>
                    <a:lnTo>
                      <a:pt x="468" y="760"/>
                    </a:lnTo>
                    <a:lnTo>
                      <a:pt x="448" y="746"/>
                    </a:lnTo>
                    <a:lnTo>
                      <a:pt x="426" y="726"/>
                    </a:lnTo>
                    <a:lnTo>
                      <a:pt x="400" y="700"/>
                    </a:lnTo>
                    <a:lnTo>
                      <a:pt x="372" y="666"/>
                    </a:lnTo>
                    <a:lnTo>
                      <a:pt x="228" y="486"/>
                    </a:lnTo>
                    <a:lnTo>
                      <a:pt x="210" y="462"/>
                    </a:lnTo>
                    <a:lnTo>
                      <a:pt x="194" y="438"/>
                    </a:lnTo>
                    <a:lnTo>
                      <a:pt x="182" y="418"/>
                    </a:lnTo>
                    <a:lnTo>
                      <a:pt x="174" y="400"/>
                    </a:lnTo>
                    <a:lnTo>
                      <a:pt x="168" y="384"/>
                    </a:lnTo>
                    <a:lnTo>
                      <a:pt x="166" y="364"/>
                    </a:lnTo>
                    <a:lnTo>
                      <a:pt x="166" y="342"/>
                    </a:lnTo>
                    <a:lnTo>
                      <a:pt x="168" y="320"/>
                    </a:lnTo>
                    <a:lnTo>
                      <a:pt x="168" y="304"/>
                    </a:lnTo>
                    <a:lnTo>
                      <a:pt x="0" y="286"/>
                    </a:lnTo>
                    <a:lnTo>
                      <a:pt x="356" y="0"/>
                    </a:lnTo>
                    <a:close/>
                    <a:moveTo>
                      <a:pt x="348" y="74"/>
                    </a:moveTo>
                    <a:lnTo>
                      <a:pt x="128" y="250"/>
                    </a:lnTo>
                    <a:lnTo>
                      <a:pt x="224" y="260"/>
                    </a:lnTo>
                    <a:lnTo>
                      <a:pt x="218" y="310"/>
                    </a:lnTo>
                    <a:lnTo>
                      <a:pt x="216" y="330"/>
                    </a:lnTo>
                    <a:lnTo>
                      <a:pt x="216" y="348"/>
                    </a:lnTo>
                    <a:lnTo>
                      <a:pt x="218" y="364"/>
                    </a:lnTo>
                    <a:lnTo>
                      <a:pt x="222" y="378"/>
                    </a:lnTo>
                    <a:lnTo>
                      <a:pt x="226" y="392"/>
                    </a:lnTo>
                    <a:lnTo>
                      <a:pt x="232" y="406"/>
                    </a:lnTo>
                    <a:lnTo>
                      <a:pt x="242" y="420"/>
                    </a:lnTo>
                    <a:lnTo>
                      <a:pt x="252" y="436"/>
                    </a:lnTo>
                    <a:lnTo>
                      <a:pt x="392" y="606"/>
                    </a:lnTo>
                    <a:lnTo>
                      <a:pt x="426" y="282"/>
                    </a:lnTo>
                    <a:lnTo>
                      <a:pt x="522" y="294"/>
                    </a:lnTo>
                    <a:lnTo>
                      <a:pt x="348" y="74"/>
                    </a:lnTo>
                    <a:close/>
                    <a:moveTo>
                      <a:pt x="778" y="556"/>
                    </a:moveTo>
                    <a:lnTo>
                      <a:pt x="450" y="520"/>
                    </a:lnTo>
                    <a:lnTo>
                      <a:pt x="446" y="560"/>
                    </a:lnTo>
                    <a:lnTo>
                      <a:pt x="444" y="602"/>
                    </a:lnTo>
                    <a:lnTo>
                      <a:pt x="444" y="620"/>
                    </a:lnTo>
                    <a:lnTo>
                      <a:pt x="446" y="638"/>
                    </a:lnTo>
                    <a:lnTo>
                      <a:pt x="448" y="652"/>
                    </a:lnTo>
                    <a:lnTo>
                      <a:pt x="452" y="666"/>
                    </a:lnTo>
                    <a:lnTo>
                      <a:pt x="458" y="678"/>
                    </a:lnTo>
                    <a:lnTo>
                      <a:pt x="464" y="688"/>
                    </a:lnTo>
                    <a:lnTo>
                      <a:pt x="470" y="698"/>
                    </a:lnTo>
                    <a:lnTo>
                      <a:pt x="480" y="706"/>
                    </a:lnTo>
                    <a:lnTo>
                      <a:pt x="490" y="714"/>
                    </a:lnTo>
                    <a:lnTo>
                      <a:pt x="502" y="720"/>
                    </a:lnTo>
                    <a:lnTo>
                      <a:pt x="516" y="726"/>
                    </a:lnTo>
                    <a:lnTo>
                      <a:pt x="532" y="730"/>
                    </a:lnTo>
                    <a:lnTo>
                      <a:pt x="548" y="734"/>
                    </a:lnTo>
                    <a:lnTo>
                      <a:pt x="566" y="736"/>
                    </a:lnTo>
                    <a:lnTo>
                      <a:pt x="756" y="758"/>
                    </a:lnTo>
                    <a:lnTo>
                      <a:pt x="666" y="646"/>
                    </a:lnTo>
                    <a:lnTo>
                      <a:pt x="778" y="5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Freeform 296"/>
              <p:cNvSpPr>
                <a:spLocks noEditPoints="1"/>
              </p:cNvSpPr>
              <p:nvPr/>
            </p:nvSpPr>
            <p:spPr bwMode="auto">
              <a:xfrm>
                <a:off x="2374" y="1440"/>
                <a:ext cx="962" cy="560"/>
              </a:xfrm>
              <a:custGeom>
                <a:avLst/>
                <a:gdLst>
                  <a:gd name="T0" fmla="*/ 506 w 962"/>
                  <a:gd name="T1" fmla="*/ 458 h 560"/>
                  <a:gd name="T2" fmla="*/ 532 w 962"/>
                  <a:gd name="T3" fmla="*/ 242 h 560"/>
                  <a:gd name="T4" fmla="*/ 214 w 962"/>
                  <a:gd name="T5" fmla="*/ 346 h 560"/>
                  <a:gd name="T6" fmla="*/ 192 w 962"/>
                  <a:gd name="T7" fmla="*/ 154 h 560"/>
                  <a:gd name="T8" fmla="*/ 224 w 962"/>
                  <a:gd name="T9" fmla="*/ 124 h 560"/>
                  <a:gd name="T10" fmla="*/ 276 w 962"/>
                  <a:gd name="T11" fmla="*/ 82 h 560"/>
                  <a:gd name="T12" fmla="*/ 298 w 962"/>
                  <a:gd name="T13" fmla="*/ 70 h 560"/>
                  <a:gd name="T14" fmla="*/ 352 w 962"/>
                  <a:gd name="T15" fmla="*/ 58 h 560"/>
                  <a:gd name="T16" fmla="*/ 432 w 962"/>
                  <a:gd name="T17" fmla="*/ 54 h 560"/>
                  <a:gd name="T18" fmla="*/ 662 w 962"/>
                  <a:gd name="T19" fmla="*/ 54 h 560"/>
                  <a:gd name="T20" fmla="*/ 720 w 962"/>
                  <a:gd name="T21" fmla="*/ 56 h 560"/>
                  <a:gd name="T22" fmla="*/ 762 w 962"/>
                  <a:gd name="T23" fmla="*/ 64 h 560"/>
                  <a:gd name="T24" fmla="*/ 780 w 962"/>
                  <a:gd name="T25" fmla="*/ 72 h 560"/>
                  <a:gd name="T26" fmla="*/ 814 w 962"/>
                  <a:gd name="T27" fmla="*/ 94 h 560"/>
                  <a:gd name="T28" fmla="*/ 842 w 962"/>
                  <a:gd name="T29" fmla="*/ 122 h 560"/>
                  <a:gd name="T30" fmla="*/ 962 w 962"/>
                  <a:gd name="T31" fmla="*/ 456 h 560"/>
                  <a:gd name="T32" fmla="*/ 910 w 962"/>
                  <a:gd name="T33" fmla="*/ 124 h 560"/>
                  <a:gd name="T34" fmla="*/ 806 w 962"/>
                  <a:gd name="T35" fmla="*/ 156 h 560"/>
                  <a:gd name="T36" fmla="*/ 792 w 962"/>
                  <a:gd name="T37" fmla="*/ 142 h 560"/>
                  <a:gd name="T38" fmla="*/ 764 w 962"/>
                  <a:gd name="T39" fmla="*/ 122 h 560"/>
                  <a:gd name="T40" fmla="*/ 750 w 962"/>
                  <a:gd name="T41" fmla="*/ 116 h 560"/>
                  <a:gd name="T42" fmla="*/ 722 w 962"/>
                  <a:gd name="T43" fmla="*/ 108 h 560"/>
                  <a:gd name="T44" fmla="*/ 686 w 962"/>
                  <a:gd name="T45" fmla="*/ 104 h 560"/>
                  <a:gd name="T46" fmla="*/ 698 w 962"/>
                  <a:gd name="T47" fmla="*/ 336 h 560"/>
                  <a:gd name="T48" fmla="*/ 910 w 962"/>
                  <a:gd name="T49" fmla="*/ 404 h 560"/>
                  <a:gd name="T50" fmla="*/ 496 w 962"/>
                  <a:gd name="T51" fmla="*/ 206 h 560"/>
                  <a:gd name="T52" fmla="*/ 468 w 962"/>
                  <a:gd name="T53" fmla="*/ 178 h 560"/>
                  <a:gd name="T54" fmla="*/ 422 w 962"/>
                  <a:gd name="T55" fmla="*/ 138 h 560"/>
                  <a:gd name="T56" fmla="*/ 394 w 962"/>
                  <a:gd name="T57" fmla="*/ 122 h 560"/>
                  <a:gd name="T58" fmla="*/ 370 w 962"/>
                  <a:gd name="T59" fmla="*/ 112 h 560"/>
                  <a:gd name="T60" fmla="*/ 358 w 962"/>
                  <a:gd name="T61" fmla="*/ 110 h 560"/>
                  <a:gd name="T62" fmla="*/ 332 w 962"/>
                  <a:gd name="T63" fmla="*/ 112 h 560"/>
                  <a:gd name="T64" fmla="*/ 308 w 962"/>
                  <a:gd name="T65" fmla="*/ 122 h 560"/>
                  <a:gd name="T66" fmla="*/ 282 w 962"/>
                  <a:gd name="T67" fmla="*/ 138 h 560"/>
                  <a:gd name="T68" fmla="*/ 256 w 962"/>
                  <a:gd name="T69" fmla="*/ 162 h 560"/>
                  <a:gd name="T70" fmla="*/ 264 w 962"/>
                  <a:gd name="T71" fmla="*/ 296 h 56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62"/>
                  <a:gd name="T109" fmla="*/ 0 h 560"/>
                  <a:gd name="T110" fmla="*/ 962 w 962"/>
                  <a:gd name="T111" fmla="*/ 560 h 56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62" h="560">
                    <a:moveTo>
                      <a:pt x="962" y="456"/>
                    </a:moveTo>
                    <a:lnTo>
                      <a:pt x="506" y="458"/>
                    </a:lnTo>
                    <a:lnTo>
                      <a:pt x="626" y="336"/>
                    </a:lnTo>
                    <a:lnTo>
                      <a:pt x="532" y="242"/>
                    </a:lnTo>
                    <a:lnTo>
                      <a:pt x="214" y="560"/>
                    </a:lnTo>
                    <a:lnTo>
                      <a:pt x="214" y="346"/>
                    </a:lnTo>
                    <a:lnTo>
                      <a:pt x="0" y="346"/>
                    </a:lnTo>
                    <a:lnTo>
                      <a:pt x="192" y="154"/>
                    </a:lnTo>
                    <a:lnTo>
                      <a:pt x="224" y="124"/>
                    </a:lnTo>
                    <a:lnTo>
                      <a:pt x="252" y="100"/>
                    </a:lnTo>
                    <a:lnTo>
                      <a:pt x="276" y="82"/>
                    </a:lnTo>
                    <a:lnTo>
                      <a:pt x="298" y="70"/>
                    </a:lnTo>
                    <a:lnTo>
                      <a:pt x="322" y="64"/>
                    </a:lnTo>
                    <a:lnTo>
                      <a:pt x="352" y="58"/>
                    </a:lnTo>
                    <a:lnTo>
                      <a:pt x="388" y="56"/>
                    </a:lnTo>
                    <a:lnTo>
                      <a:pt x="432" y="54"/>
                    </a:lnTo>
                    <a:lnTo>
                      <a:pt x="662" y="54"/>
                    </a:lnTo>
                    <a:lnTo>
                      <a:pt x="694" y="54"/>
                    </a:lnTo>
                    <a:lnTo>
                      <a:pt x="720" y="56"/>
                    </a:lnTo>
                    <a:lnTo>
                      <a:pt x="744" y="60"/>
                    </a:lnTo>
                    <a:lnTo>
                      <a:pt x="762" y="64"/>
                    </a:lnTo>
                    <a:lnTo>
                      <a:pt x="780" y="72"/>
                    </a:lnTo>
                    <a:lnTo>
                      <a:pt x="796" y="82"/>
                    </a:lnTo>
                    <a:lnTo>
                      <a:pt x="814" y="94"/>
                    </a:lnTo>
                    <a:lnTo>
                      <a:pt x="830" y="110"/>
                    </a:lnTo>
                    <a:lnTo>
                      <a:pt x="842" y="122"/>
                    </a:lnTo>
                    <a:lnTo>
                      <a:pt x="962" y="0"/>
                    </a:lnTo>
                    <a:lnTo>
                      <a:pt x="962" y="456"/>
                    </a:lnTo>
                    <a:close/>
                    <a:moveTo>
                      <a:pt x="910" y="404"/>
                    </a:moveTo>
                    <a:lnTo>
                      <a:pt x="910" y="124"/>
                    </a:lnTo>
                    <a:lnTo>
                      <a:pt x="842" y="192"/>
                    </a:lnTo>
                    <a:lnTo>
                      <a:pt x="806" y="156"/>
                    </a:lnTo>
                    <a:lnTo>
                      <a:pt x="792" y="142"/>
                    </a:lnTo>
                    <a:lnTo>
                      <a:pt x="778" y="132"/>
                    </a:lnTo>
                    <a:lnTo>
                      <a:pt x="764" y="122"/>
                    </a:lnTo>
                    <a:lnTo>
                      <a:pt x="750" y="116"/>
                    </a:lnTo>
                    <a:lnTo>
                      <a:pt x="736" y="110"/>
                    </a:lnTo>
                    <a:lnTo>
                      <a:pt x="722" y="108"/>
                    </a:lnTo>
                    <a:lnTo>
                      <a:pt x="706" y="106"/>
                    </a:lnTo>
                    <a:lnTo>
                      <a:pt x="686" y="104"/>
                    </a:lnTo>
                    <a:lnTo>
                      <a:pt x="468" y="106"/>
                    </a:lnTo>
                    <a:lnTo>
                      <a:pt x="698" y="336"/>
                    </a:lnTo>
                    <a:lnTo>
                      <a:pt x="630" y="404"/>
                    </a:lnTo>
                    <a:lnTo>
                      <a:pt x="910" y="404"/>
                    </a:lnTo>
                    <a:close/>
                    <a:moveTo>
                      <a:pt x="264" y="440"/>
                    </a:moveTo>
                    <a:lnTo>
                      <a:pt x="496" y="206"/>
                    </a:lnTo>
                    <a:lnTo>
                      <a:pt x="468" y="178"/>
                    </a:lnTo>
                    <a:lnTo>
                      <a:pt x="438" y="150"/>
                    </a:lnTo>
                    <a:lnTo>
                      <a:pt x="422" y="138"/>
                    </a:lnTo>
                    <a:lnTo>
                      <a:pt x="408" y="130"/>
                    </a:lnTo>
                    <a:lnTo>
                      <a:pt x="394" y="122"/>
                    </a:lnTo>
                    <a:lnTo>
                      <a:pt x="382" y="116"/>
                    </a:lnTo>
                    <a:lnTo>
                      <a:pt x="370" y="112"/>
                    </a:lnTo>
                    <a:lnTo>
                      <a:pt x="358" y="110"/>
                    </a:lnTo>
                    <a:lnTo>
                      <a:pt x="346" y="110"/>
                    </a:lnTo>
                    <a:lnTo>
                      <a:pt x="332" y="112"/>
                    </a:lnTo>
                    <a:lnTo>
                      <a:pt x="320" y="116"/>
                    </a:lnTo>
                    <a:lnTo>
                      <a:pt x="308" y="122"/>
                    </a:lnTo>
                    <a:lnTo>
                      <a:pt x="296" y="128"/>
                    </a:lnTo>
                    <a:lnTo>
                      <a:pt x="282" y="138"/>
                    </a:lnTo>
                    <a:lnTo>
                      <a:pt x="268" y="148"/>
                    </a:lnTo>
                    <a:lnTo>
                      <a:pt x="256" y="162"/>
                    </a:lnTo>
                    <a:lnTo>
                      <a:pt x="120" y="296"/>
                    </a:lnTo>
                    <a:lnTo>
                      <a:pt x="264" y="296"/>
                    </a:lnTo>
                    <a:lnTo>
                      <a:pt x="264" y="44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Freeform 297"/>
              <p:cNvSpPr>
                <a:spLocks noEditPoints="1"/>
              </p:cNvSpPr>
              <p:nvPr/>
            </p:nvSpPr>
            <p:spPr bwMode="auto">
              <a:xfrm>
                <a:off x="2996" y="1872"/>
                <a:ext cx="664" cy="1008"/>
              </a:xfrm>
              <a:custGeom>
                <a:avLst/>
                <a:gdLst>
                  <a:gd name="T0" fmla="*/ 224 w 664"/>
                  <a:gd name="T1" fmla="*/ 386 h 1008"/>
                  <a:gd name="T2" fmla="*/ 400 w 664"/>
                  <a:gd name="T3" fmla="*/ 514 h 1008"/>
                  <a:gd name="T4" fmla="*/ 466 w 664"/>
                  <a:gd name="T5" fmla="*/ 188 h 1008"/>
                  <a:gd name="T6" fmla="*/ 644 w 664"/>
                  <a:gd name="T7" fmla="*/ 262 h 1008"/>
                  <a:gd name="T8" fmla="*/ 654 w 664"/>
                  <a:gd name="T9" fmla="*/ 304 h 1008"/>
                  <a:gd name="T10" fmla="*/ 664 w 664"/>
                  <a:gd name="T11" fmla="*/ 372 h 1008"/>
                  <a:gd name="T12" fmla="*/ 664 w 664"/>
                  <a:gd name="T13" fmla="*/ 396 h 1008"/>
                  <a:gd name="T14" fmla="*/ 648 w 664"/>
                  <a:gd name="T15" fmla="*/ 448 h 1008"/>
                  <a:gd name="T16" fmla="*/ 612 w 664"/>
                  <a:gd name="T17" fmla="*/ 520 h 1008"/>
                  <a:gd name="T18" fmla="*/ 498 w 664"/>
                  <a:gd name="T19" fmla="*/ 720 h 1008"/>
                  <a:gd name="T20" fmla="*/ 466 w 664"/>
                  <a:gd name="T21" fmla="*/ 770 h 1008"/>
                  <a:gd name="T22" fmla="*/ 438 w 664"/>
                  <a:gd name="T23" fmla="*/ 802 h 1008"/>
                  <a:gd name="T24" fmla="*/ 424 w 664"/>
                  <a:gd name="T25" fmla="*/ 814 h 1008"/>
                  <a:gd name="T26" fmla="*/ 388 w 664"/>
                  <a:gd name="T27" fmla="*/ 832 h 1008"/>
                  <a:gd name="T28" fmla="*/ 350 w 664"/>
                  <a:gd name="T29" fmla="*/ 844 h 1008"/>
                  <a:gd name="T30" fmla="*/ 0 w 664"/>
                  <a:gd name="T31" fmla="*/ 782 h 1008"/>
                  <a:gd name="T32" fmla="*/ 314 w 664"/>
                  <a:gd name="T33" fmla="*/ 900 h 1008"/>
                  <a:gd name="T34" fmla="*/ 338 w 664"/>
                  <a:gd name="T35" fmla="*/ 794 h 1008"/>
                  <a:gd name="T36" fmla="*/ 358 w 664"/>
                  <a:gd name="T37" fmla="*/ 788 h 1008"/>
                  <a:gd name="T38" fmla="*/ 388 w 664"/>
                  <a:gd name="T39" fmla="*/ 774 h 1008"/>
                  <a:gd name="T40" fmla="*/ 400 w 664"/>
                  <a:gd name="T41" fmla="*/ 766 h 1008"/>
                  <a:gd name="T42" fmla="*/ 422 w 664"/>
                  <a:gd name="T43" fmla="*/ 746 h 1008"/>
                  <a:gd name="T44" fmla="*/ 442 w 664"/>
                  <a:gd name="T45" fmla="*/ 716 h 1008"/>
                  <a:gd name="T46" fmla="*/ 236 w 664"/>
                  <a:gd name="T47" fmla="*/ 612 h 1008"/>
                  <a:gd name="T48" fmla="*/ 72 w 664"/>
                  <a:gd name="T49" fmla="*/ 762 h 1008"/>
                  <a:gd name="T50" fmla="*/ 448 w 664"/>
                  <a:gd name="T51" fmla="*/ 502 h 1008"/>
                  <a:gd name="T52" fmla="*/ 486 w 664"/>
                  <a:gd name="T53" fmla="*/ 490 h 1008"/>
                  <a:gd name="T54" fmla="*/ 542 w 664"/>
                  <a:gd name="T55" fmla="*/ 470 h 1008"/>
                  <a:gd name="T56" fmla="*/ 572 w 664"/>
                  <a:gd name="T57" fmla="*/ 454 h 1008"/>
                  <a:gd name="T58" fmla="*/ 592 w 664"/>
                  <a:gd name="T59" fmla="*/ 436 h 1008"/>
                  <a:gd name="T60" fmla="*/ 600 w 664"/>
                  <a:gd name="T61" fmla="*/ 428 h 1008"/>
                  <a:gd name="T62" fmla="*/ 610 w 664"/>
                  <a:gd name="T63" fmla="*/ 406 h 1008"/>
                  <a:gd name="T64" fmla="*/ 614 w 664"/>
                  <a:gd name="T65" fmla="*/ 380 h 1008"/>
                  <a:gd name="T66" fmla="*/ 612 w 664"/>
                  <a:gd name="T67" fmla="*/ 348 h 1008"/>
                  <a:gd name="T68" fmla="*/ 606 w 664"/>
                  <a:gd name="T69" fmla="*/ 314 h 1008"/>
                  <a:gd name="T70" fmla="*/ 484 w 664"/>
                  <a:gd name="T71" fmla="*/ 254 h 100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64"/>
                  <a:gd name="T109" fmla="*/ 0 h 1008"/>
                  <a:gd name="T110" fmla="*/ 664 w 664"/>
                  <a:gd name="T111" fmla="*/ 1008 h 100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64" h="1008">
                    <a:moveTo>
                      <a:pt x="0" y="782"/>
                    </a:moveTo>
                    <a:lnTo>
                      <a:pt x="224" y="386"/>
                    </a:lnTo>
                    <a:lnTo>
                      <a:pt x="270" y="550"/>
                    </a:lnTo>
                    <a:lnTo>
                      <a:pt x="400" y="514"/>
                    </a:lnTo>
                    <a:lnTo>
                      <a:pt x="280" y="80"/>
                    </a:lnTo>
                    <a:lnTo>
                      <a:pt x="466" y="188"/>
                    </a:lnTo>
                    <a:lnTo>
                      <a:pt x="572" y="0"/>
                    </a:lnTo>
                    <a:lnTo>
                      <a:pt x="644" y="262"/>
                    </a:lnTo>
                    <a:lnTo>
                      <a:pt x="654" y="304"/>
                    </a:lnTo>
                    <a:lnTo>
                      <a:pt x="660" y="342"/>
                    </a:lnTo>
                    <a:lnTo>
                      <a:pt x="664" y="372"/>
                    </a:lnTo>
                    <a:lnTo>
                      <a:pt x="664" y="396"/>
                    </a:lnTo>
                    <a:lnTo>
                      <a:pt x="658" y="420"/>
                    </a:lnTo>
                    <a:lnTo>
                      <a:pt x="648" y="448"/>
                    </a:lnTo>
                    <a:lnTo>
                      <a:pt x="632" y="482"/>
                    </a:lnTo>
                    <a:lnTo>
                      <a:pt x="612" y="520"/>
                    </a:lnTo>
                    <a:lnTo>
                      <a:pt x="498" y="720"/>
                    </a:lnTo>
                    <a:lnTo>
                      <a:pt x="482" y="748"/>
                    </a:lnTo>
                    <a:lnTo>
                      <a:pt x="466" y="770"/>
                    </a:lnTo>
                    <a:lnTo>
                      <a:pt x="452" y="788"/>
                    </a:lnTo>
                    <a:lnTo>
                      <a:pt x="438" y="802"/>
                    </a:lnTo>
                    <a:lnTo>
                      <a:pt x="424" y="814"/>
                    </a:lnTo>
                    <a:lnTo>
                      <a:pt x="408" y="824"/>
                    </a:lnTo>
                    <a:lnTo>
                      <a:pt x="388" y="832"/>
                    </a:lnTo>
                    <a:lnTo>
                      <a:pt x="366" y="840"/>
                    </a:lnTo>
                    <a:lnTo>
                      <a:pt x="350" y="844"/>
                    </a:lnTo>
                    <a:lnTo>
                      <a:pt x="396" y="1008"/>
                    </a:lnTo>
                    <a:lnTo>
                      <a:pt x="0" y="782"/>
                    </a:lnTo>
                    <a:close/>
                    <a:moveTo>
                      <a:pt x="72" y="762"/>
                    </a:moveTo>
                    <a:lnTo>
                      <a:pt x="314" y="900"/>
                    </a:lnTo>
                    <a:lnTo>
                      <a:pt x="290" y="808"/>
                    </a:lnTo>
                    <a:lnTo>
                      <a:pt x="338" y="794"/>
                    </a:lnTo>
                    <a:lnTo>
                      <a:pt x="358" y="788"/>
                    </a:lnTo>
                    <a:lnTo>
                      <a:pt x="374" y="782"/>
                    </a:lnTo>
                    <a:lnTo>
                      <a:pt x="388" y="774"/>
                    </a:lnTo>
                    <a:lnTo>
                      <a:pt x="400" y="766"/>
                    </a:lnTo>
                    <a:lnTo>
                      <a:pt x="412" y="758"/>
                    </a:lnTo>
                    <a:lnTo>
                      <a:pt x="422" y="746"/>
                    </a:lnTo>
                    <a:lnTo>
                      <a:pt x="432" y="732"/>
                    </a:lnTo>
                    <a:lnTo>
                      <a:pt x="442" y="716"/>
                    </a:lnTo>
                    <a:lnTo>
                      <a:pt x="548" y="526"/>
                    </a:lnTo>
                    <a:lnTo>
                      <a:pt x="236" y="612"/>
                    </a:lnTo>
                    <a:lnTo>
                      <a:pt x="210" y="518"/>
                    </a:lnTo>
                    <a:lnTo>
                      <a:pt x="72" y="762"/>
                    </a:lnTo>
                    <a:close/>
                    <a:moveTo>
                      <a:pt x="360" y="184"/>
                    </a:moveTo>
                    <a:lnTo>
                      <a:pt x="448" y="502"/>
                    </a:lnTo>
                    <a:lnTo>
                      <a:pt x="486" y="490"/>
                    </a:lnTo>
                    <a:lnTo>
                      <a:pt x="526" y="478"/>
                    </a:lnTo>
                    <a:lnTo>
                      <a:pt x="542" y="470"/>
                    </a:lnTo>
                    <a:lnTo>
                      <a:pt x="558" y="462"/>
                    </a:lnTo>
                    <a:lnTo>
                      <a:pt x="572" y="454"/>
                    </a:lnTo>
                    <a:lnTo>
                      <a:pt x="582" y="446"/>
                    </a:lnTo>
                    <a:lnTo>
                      <a:pt x="592" y="436"/>
                    </a:lnTo>
                    <a:lnTo>
                      <a:pt x="600" y="428"/>
                    </a:lnTo>
                    <a:lnTo>
                      <a:pt x="606" y="416"/>
                    </a:lnTo>
                    <a:lnTo>
                      <a:pt x="610" y="406"/>
                    </a:lnTo>
                    <a:lnTo>
                      <a:pt x="612" y="392"/>
                    </a:lnTo>
                    <a:lnTo>
                      <a:pt x="614" y="380"/>
                    </a:lnTo>
                    <a:lnTo>
                      <a:pt x="614" y="364"/>
                    </a:lnTo>
                    <a:lnTo>
                      <a:pt x="612" y="348"/>
                    </a:lnTo>
                    <a:lnTo>
                      <a:pt x="610" y="332"/>
                    </a:lnTo>
                    <a:lnTo>
                      <a:pt x="606" y="314"/>
                    </a:lnTo>
                    <a:lnTo>
                      <a:pt x="554" y="130"/>
                    </a:lnTo>
                    <a:lnTo>
                      <a:pt x="484" y="254"/>
                    </a:lnTo>
                    <a:lnTo>
                      <a:pt x="360" y="18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50" name="Snip Diagonal Corner Rectangle 49"/>
          <p:cNvSpPr/>
          <p:nvPr/>
        </p:nvSpPr>
        <p:spPr>
          <a:xfrm>
            <a:off x="2331888" y="4803819"/>
            <a:ext cx="2140064" cy="888063"/>
          </a:xfrm>
          <a:prstGeom prst="snip2Diag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/>
              <a:t>Solar Roof Top</a:t>
            </a:r>
            <a:endParaRPr lang="en-US" sz="1200" b="1" dirty="0" smtClean="0"/>
          </a:p>
          <a:p>
            <a:pPr algn="r"/>
            <a:r>
              <a:rPr lang="en-US" sz="1200" dirty="0" smtClean="0"/>
              <a:t>6.5 MW </a:t>
            </a:r>
          </a:p>
          <a:p>
            <a:pPr algn="r"/>
            <a:r>
              <a:rPr lang="en-US" sz="1200" dirty="0" smtClean="0"/>
              <a:t>Phase 1 – 18 Old Building </a:t>
            </a:r>
          </a:p>
          <a:p>
            <a:pPr algn="r"/>
            <a:r>
              <a:rPr lang="en-US" sz="1200" dirty="0" smtClean="0"/>
              <a:t>Phase 2 – 6 New Building</a:t>
            </a:r>
            <a:endParaRPr lang="en-US" dirty="0"/>
          </a:p>
        </p:txBody>
      </p:sp>
      <p:sp>
        <p:nvSpPr>
          <p:cNvPr id="51" name="Snip Diagonal Corner Rectangle 50"/>
          <p:cNvSpPr/>
          <p:nvPr/>
        </p:nvSpPr>
        <p:spPr>
          <a:xfrm>
            <a:off x="2331888" y="5743991"/>
            <a:ext cx="2173941" cy="830095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/>
              <a:t>Rain Water Harvesting</a:t>
            </a:r>
          </a:p>
          <a:p>
            <a:pPr algn="r"/>
            <a:r>
              <a:rPr lang="en-US" sz="1200" b="1" dirty="0" smtClean="0"/>
              <a:t>Phase 1 – 18 Old Buildings</a:t>
            </a:r>
          </a:p>
          <a:p>
            <a:pPr algn="r"/>
            <a:r>
              <a:rPr lang="en-US" sz="1200" b="1" dirty="0" smtClean="0"/>
              <a:t>Phase 2 – 6 New Building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124129" y="4591886"/>
            <a:ext cx="612000" cy="612000"/>
            <a:chOff x="1320946" y="4582498"/>
            <a:chExt cx="612000" cy="612000"/>
          </a:xfrm>
        </p:grpSpPr>
        <p:sp>
          <p:nvSpPr>
            <p:cNvPr id="53" name="Oval 52"/>
            <p:cNvSpPr/>
            <p:nvPr/>
          </p:nvSpPr>
          <p:spPr bwMode="ltGray">
            <a:xfrm>
              <a:off x="1320946" y="4582498"/>
              <a:ext cx="612000" cy="612000"/>
            </a:xfrm>
            <a:prstGeom prst="ellipse">
              <a:avLst/>
            </a:prstGeom>
            <a:solidFill>
              <a:srgbClr val="92D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4" name="Freeform 48"/>
            <p:cNvSpPr>
              <a:spLocks noEditPoints="1"/>
            </p:cNvSpPr>
            <p:nvPr/>
          </p:nvSpPr>
          <p:spPr bwMode="auto">
            <a:xfrm>
              <a:off x="1469657" y="4679821"/>
              <a:ext cx="323850" cy="390525"/>
            </a:xfrm>
            <a:custGeom>
              <a:avLst/>
              <a:gdLst>
                <a:gd name="T0" fmla="*/ 274 w 614"/>
                <a:gd name="T1" fmla="*/ 134 h 740"/>
                <a:gd name="T2" fmla="*/ 317 w 614"/>
                <a:gd name="T3" fmla="*/ 147 h 740"/>
                <a:gd name="T4" fmla="*/ 353 w 614"/>
                <a:gd name="T5" fmla="*/ 111 h 740"/>
                <a:gd name="T6" fmla="*/ 340 w 614"/>
                <a:gd name="T7" fmla="*/ 68 h 740"/>
                <a:gd name="T8" fmla="*/ 297 w 614"/>
                <a:gd name="T9" fmla="*/ 55 h 740"/>
                <a:gd name="T10" fmla="*/ 261 w 614"/>
                <a:gd name="T11" fmla="*/ 92 h 740"/>
                <a:gd name="T12" fmla="*/ 341 w 614"/>
                <a:gd name="T13" fmla="*/ 38 h 740"/>
                <a:gd name="T14" fmla="*/ 339 w 614"/>
                <a:gd name="T15" fmla="*/ 10 h 740"/>
                <a:gd name="T16" fmla="*/ 363 w 614"/>
                <a:gd name="T17" fmla="*/ 15 h 740"/>
                <a:gd name="T18" fmla="*/ 380 w 614"/>
                <a:gd name="T19" fmla="*/ 50 h 740"/>
                <a:gd name="T20" fmla="*/ 366 w 614"/>
                <a:gd name="T21" fmla="*/ 79 h 740"/>
                <a:gd name="T22" fmla="*/ 393 w 614"/>
                <a:gd name="T23" fmla="*/ 69 h 740"/>
                <a:gd name="T24" fmla="*/ 403 w 614"/>
                <a:gd name="T25" fmla="*/ 68 h 740"/>
                <a:gd name="T26" fmla="*/ 404 w 614"/>
                <a:gd name="T27" fmla="*/ 104 h 740"/>
                <a:gd name="T28" fmla="*/ 369 w 614"/>
                <a:gd name="T29" fmla="*/ 128 h 740"/>
                <a:gd name="T30" fmla="*/ 379 w 614"/>
                <a:gd name="T31" fmla="*/ 141 h 740"/>
                <a:gd name="T32" fmla="*/ 399 w 614"/>
                <a:gd name="T33" fmla="*/ 137 h 740"/>
                <a:gd name="T34" fmla="*/ 382 w 614"/>
                <a:gd name="T35" fmla="*/ 168 h 740"/>
                <a:gd name="T36" fmla="*/ 344 w 614"/>
                <a:gd name="T37" fmla="*/ 171 h 740"/>
                <a:gd name="T38" fmla="*/ 327 w 614"/>
                <a:gd name="T39" fmla="*/ 170 h 740"/>
                <a:gd name="T40" fmla="*/ 349 w 614"/>
                <a:gd name="T41" fmla="*/ 189 h 740"/>
                <a:gd name="T42" fmla="*/ 328 w 614"/>
                <a:gd name="T43" fmla="*/ 202 h 740"/>
                <a:gd name="T44" fmla="*/ 292 w 614"/>
                <a:gd name="T45" fmla="*/ 189 h 740"/>
                <a:gd name="T46" fmla="*/ 281 w 614"/>
                <a:gd name="T47" fmla="*/ 158 h 740"/>
                <a:gd name="T48" fmla="*/ 268 w 614"/>
                <a:gd name="T49" fmla="*/ 184 h 740"/>
                <a:gd name="T50" fmla="*/ 262 w 614"/>
                <a:gd name="T51" fmla="*/ 192 h 740"/>
                <a:gd name="T52" fmla="*/ 236 w 614"/>
                <a:gd name="T53" fmla="*/ 168 h 740"/>
                <a:gd name="T54" fmla="*/ 244 w 614"/>
                <a:gd name="T55" fmla="*/ 128 h 740"/>
                <a:gd name="T56" fmla="*/ 229 w 614"/>
                <a:gd name="T57" fmla="*/ 126 h 740"/>
                <a:gd name="T58" fmla="*/ 216 w 614"/>
                <a:gd name="T59" fmla="*/ 141 h 740"/>
                <a:gd name="T60" fmla="*/ 206 w 614"/>
                <a:gd name="T61" fmla="*/ 107 h 740"/>
                <a:gd name="T62" fmla="*/ 231 w 614"/>
                <a:gd name="T63" fmla="*/ 78 h 740"/>
                <a:gd name="T64" fmla="*/ 244 w 614"/>
                <a:gd name="T65" fmla="*/ 66 h 740"/>
                <a:gd name="T66" fmla="*/ 215 w 614"/>
                <a:gd name="T67" fmla="*/ 68 h 740"/>
                <a:gd name="T68" fmla="*/ 220 w 614"/>
                <a:gd name="T69" fmla="*/ 46 h 740"/>
                <a:gd name="T70" fmla="*/ 255 w 614"/>
                <a:gd name="T71" fmla="*/ 29 h 740"/>
                <a:gd name="T72" fmla="*/ 285 w 614"/>
                <a:gd name="T73" fmla="*/ 43 h 740"/>
                <a:gd name="T74" fmla="*/ 275 w 614"/>
                <a:gd name="T75" fmla="*/ 16 h 740"/>
                <a:gd name="T76" fmla="*/ 274 w 614"/>
                <a:gd name="T77" fmla="*/ 5 h 740"/>
                <a:gd name="T78" fmla="*/ 309 w 614"/>
                <a:gd name="T79" fmla="*/ 4 h 740"/>
                <a:gd name="T80" fmla="*/ 333 w 614"/>
                <a:gd name="T81" fmla="*/ 38 h 740"/>
                <a:gd name="T82" fmla="*/ 76 w 614"/>
                <a:gd name="T83" fmla="*/ 274 h 740"/>
                <a:gd name="T84" fmla="*/ 114 w 614"/>
                <a:gd name="T85" fmla="*/ 253 h 740"/>
                <a:gd name="T86" fmla="*/ 527 w 614"/>
                <a:gd name="T87" fmla="*/ 264 h 740"/>
                <a:gd name="T88" fmla="*/ 613 w 614"/>
                <a:gd name="T89" fmla="*/ 577 h 740"/>
                <a:gd name="T90" fmla="*/ 599 w 614"/>
                <a:gd name="T91" fmla="*/ 610 h 740"/>
                <a:gd name="T92" fmla="*/ 15 w 614"/>
                <a:gd name="T93" fmla="*/ 610 h 740"/>
                <a:gd name="T94" fmla="*/ 1 w 614"/>
                <a:gd name="T95" fmla="*/ 577 h 740"/>
                <a:gd name="T96" fmla="*/ 114 w 614"/>
                <a:gd name="T97" fmla="*/ 289 h 740"/>
                <a:gd name="T98" fmla="*/ 289 w 614"/>
                <a:gd name="T99" fmla="*/ 415 h 740"/>
                <a:gd name="T100" fmla="*/ 289 w 614"/>
                <a:gd name="T101" fmla="*/ 577 h 740"/>
                <a:gd name="T102" fmla="*/ 325 w 614"/>
                <a:gd name="T103" fmla="*/ 451 h 740"/>
                <a:gd name="T104" fmla="*/ 509 w 614"/>
                <a:gd name="T105" fmla="*/ 297 h 740"/>
                <a:gd name="T106" fmla="*/ 325 w 614"/>
                <a:gd name="T107" fmla="*/ 289 h 740"/>
                <a:gd name="T108" fmla="*/ 525 w 614"/>
                <a:gd name="T109" fmla="*/ 712 h 740"/>
                <a:gd name="T110" fmla="*/ 532 w 614"/>
                <a:gd name="T111" fmla="*/ 732 h 740"/>
                <a:gd name="T112" fmla="*/ 88 w 614"/>
                <a:gd name="T113" fmla="*/ 739 h 740"/>
                <a:gd name="T114" fmla="*/ 81 w 614"/>
                <a:gd name="T115" fmla="*/ 719 h 740"/>
                <a:gd name="T116" fmla="*/ 241 w 614"/>
                <a:gd name="T117" fmla="*/ 642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14" h="740">
                  <a:moveTo>
                    <a:pt x="260" y="101"/>
                  </a:moveTo>
                  <a:lnTo>
                    <a:pt x="260" y="101"/>
                  </a:lnTo>
                  <a:lnTo>
                    <a:pt x="261" y="111"/>
                  </a:lnTo>
                  <a:lnTo>
                    <a:pt x="263" y="120"/>
                  </a:lnTo>
                  <a:lnTo>
                    <a:pt x="267" y="127"/>
                  </a:lnTo>
                  <a:lnTo>
                    <a:pt x="274" y="134"/>
                  </a:lnTo>
                  <a:lnTo>
                    <a:pt x="280" y="140"/>
                  </a:lnTo>
                  <a:lnTo>
                    <a:pt x="289" y="144"/>
                  </a:lnTo>
                  <a:lnTo>
                    <a:pt x="297" y="147"/>
                  </a:lnTo>
                  <a:lnTo>
                    <a:pt x="307" y="148"/>
                  </a:lnTo>
                  <a:lnTo>
                    <a:pt x="307" y="148"/>
                  </a:lnTo>
                  <a:lnTo>
                    <a:pt x="317" y="147"/>
                  </a:lnTo>
                  <a:lnTo>
                    <a:pt x="325" y="144"/>
                  </a:lnTo>
                  <a:lnTo>
                    <a:pt x="333" y="140"/>
                  </a:lnTo>
                  <a:lnTo>
                    <a:pt x="340" y="134"/>
                  </a:lnTo>
                  <a:lnTo>
                    <a:pt x="345" y="127"/>
                  </a:lnTo>
                  <a:lnTo>
                    <a:pt x="350" y="120"/>
                  </a:lnTo>
                  <a:lnTo>
                    <a:pt x="353" y="111"/>
                  </a:lnTo>
                  <a:lnTo>
                    <a:pt x="354" y="101"/>
                  </a:lnTo>
                  <a:lnTo>
                    <a:pt x="354" y="101"/>
                  </a:lnTo>
                  <a:lnTo>
                    <a:pt x="353" y="92"/>
                  </a:lnTo>
                  <a:lnTo>
                    <a:pt x="350" y="83"/>
                  </a:lnTo>
                  <a:lnTo>
                    <a:pt x="345" y="75"/>
                  </a:lnTo>
                  <a:lnTo>
                    <a:pt x="340" y="68"/>
                  </a:lnTo>
                  <a:lnTo>
                    <a:pt x="333" y="62"/>
                  </a:lnTo>
                  <a:lnTo>
                    <a:pt x="325" y="58"/>
                  </a:lnTo>
                  <a:lnTo>
                    <a:pt x="317" y="55"/>
                  </a:lnTo>
                  <a:lnTo>
                    <a:pt x="307" y="54"/>
                  </a:lnTo>
                  <a:lnTo>
                    <a:pt x="307" y="54"/>
                  </a:lnTo>
                  <a:lnTo>
                    <a:pt x="297" y="55"/>
                  </a:lnTo>
                  <a:lnTo>
                    <a:pt x="289" y="58"/>
                  </a:lnTo>
                  <a:lnTo>
                    <a:pt x="280" y="62"/>
                  </a:lnTo>
                  <a:lnTo>
                    <a:pt x="274" y="68"/>
                  </a:lnTo>
                  <a:lnTo>
                    <a:pt x="267" y="75"/>
                  </a:lnTo>
                  <a:lnTo>
                    <a:pt x="263" y="83"/>
                  </a:lnTo>
                  <a:lnTo>
                    <a:pt x="261" y="92"/>
                  </a:lnTo>
                  <a:lnTo>
                    <a:pt x="260" y="101"/>
                  </a:lnTo>
                  <a:lnTo>
                    <a:pt x="260" y="101"/>
                  </a:lnTo>
                  <a:close/>
                  <a:moveTo>
                    <a:pt x="333" y="45"/>
                  </a:moveTo>
                  <a:lnTo>
                    <a:pt x="333" y="45"/>
                  </a:lnTo>
                  <a:lnTo>
                    <a:pt x="337" y="42"/>
                  </a:lnTo>
                  <a:lnTo>
                    <a:pt x="341" y="38"/>
                  </a:lnTo>
                  <a:lnTo>
                    <a:pt x="343" y="34"/>
                  </a:lnTo>
                  <a:lnTo>
                    <a:pt x="345" y="29"/>
                  </a:lnTo>
                  <a:lnTo>
                    <a:pt x="345" y="23"/>
                  </a:lnTo>
                  <a:lnTo>
                    <a:pt x="344" y="19"/>
                  </a:lnTo>
                  <a:lnTo>
                    <a:pt x="343" y="14"/>
                  </a:lnTo>
                  <a:lnTo>
                    <a:pt x="339" y="10"/>
                  </a:lnTo>
                  <a:lnTo>
                    <a:pt x="339" y="10"/>
                  </a:lnTo>
                  <a:lnTo>
                    <a:pt x="343" y="10"/>
                  </a:lnTo>
                  <a:lnTo>
                    <a:pt x="347" y="10"/>
                  </a:lnTo>
                  <a:lnTo>
                    <a:pt x="352" y="10"/>
                  </a:lnTo>
                  <a:lnTo>
                    <a:pt x="357" y="12"/>
                  </a:lnTo>
                  <a:lnTo>
                    <a:pt x="363" y="15"/>
                  </a:lnTo>
                  <a:lnTo>
                    <a:pt x="368" y="19"/>
                  </a:lnTo>
                  <a:lnTo>
                    <a:pt x="373" y="27"/>
                  </a:lnTo>
                  <a:lnTo>
                    <a:pt x="373" y="27"/>
                  </a:lnTo>
                  <a:lnTo>
                    <a:pt x="378" y="34"/>
                  </a:lnTo>
                  <a:lnTo>
                    <a:pt x="380" y="43"/>
                  </a:lnTo>
                  <a:lnTo>
                    <a:pt x="380" y="50"/>
                  </a:lnTo>
                  <a:lnTo>
                    <a:pt x="379" y="57"/>
                  </a:lnTo>
                  <a:lnTo>
                    <a:pt x="376" y="64"/>
                  </a:lnTo>
                  <a:lnTo>
                    <a:pt x="373" y="69"/>
                  </a:lnTo>
                  <a:lnTo>
                    <a:pt x="370" y="75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71" y="81"/>
                  </a:lnTo>
                  <a:lnTo>
                    <a:pt x="376" y="81"/>
                  </a:lnTo>
                  <a:lnTo>
                    <a:pt x="381" y="80"/>
                  </a:lnTo>
                  <a:lnTo>
                    <a:pt x="385" y="77"/>
                  </a:lnTo>
                  <a:lnTo>
                    <a:pt x="389" y="74"/>
                  </a:lnTo>
                  <a:lnTo>
                    <a:pt x="393" y="69"/>
                  </a:lnTo>
                  <a:lnTo>
                    <a:pt x="394" y="65"/>
                  </a:lnTo>
                  <a:lnTo>
                    <a:pt x="395" y="60"/>
                  </a:lnTo>
                  <a:lnTo>
                    <a:pt x="395" y="60"/>
                  </a:lnTo>
                  <a:lnTo>
                    <a:pt x="397" y="62"/>
                  </a:lnTo>
                  <a:lnTo>
                    <a:pt x="400" y="64"/>
                  </a:lnTo>
                  <a:lnTo>
                    <a:pt x="403" y="68"/>
                  </a:lnTo>
                  <a:lnTo>
                    <a:pt x="405" y="74"/>
                  </a:lnTo>
                  <a:lnTo>
                    <a:pt x="408" y="79"/>
                  </a:lnTo>
                  <a:lnTo>
                    <a:pt x="408" y="86"/>
                  </a:lnTo>
                  <a:lnTo>
                    <a:pt x="406" y="95"/>
                  </a:lnTo>
                  <a:lnTo>
                    <a:pt x="406" y="95"/>
                  </a:lnTo>
                  <a:lnTo>
                    <a:pt x="404" y="104"/>
                  </a:lnTo>
                  <a:lnTo>
                    <a:pt x="400" y="111"/>
                  </a:lnTo>
                  <a:lnTo>
                    <a:pt x="395" y="116"/>
                  </a:lnTo>
                  <a:lnTo>
                    <a:pt x="388" y="122"/>
                  </a:lnTo>
                  <a:lnTo>
                    <a:pt x="382" y="125"/>
                  </a:lnTo>
                  <a:lnTo>
                    <a:pt x="375" y="127"/>
                  </a:lnTo>
                  <a:lnTo>
                    <a:pt x="369" y="128"/>
                  </a:lnTo>
                  <a:lnTo>
                    <a:pt x="364" y="129"/>
                  </a:lnTo>
                  <a:lnTo>
                    <a:pt x="364" y="129"/>
                  </a:lnTo>
                  <a:lnTo>
                    <a:pt x="366" y="133"/>
                  </a:lnTo>
                  <a:lnTo>
                    <a:pt x="370" y="137"/>
                  </a:lnTo>
                  <a:lnTo>
                    <a:pt x="374" y="139"/>
                  </a:lnTo>
                  <a:lnTo>
                    <a:pt x="379" y="141"/>
                  </a:lnTo>
                  <a:lnTo>
                    <a:pt x="384" y="141"/>
                  </a:lnTo>
                  <a:lnTo>
                    <a:pt x="389" y="140"/>
                  </a:lnTo>
                  <a:lnTo>
                    <a:pt x="395" y="138"/>
                  </a:lnTo>
                  <a:lnTo>
                    <a:pt x="398" y="133"/>
                  </a:lnTo>
                  <a:lnTo>
                    <a:pt x="398" y="133"/>
                  </a:lnTo>
                  <a:lnTo>
                    <a:pt x="399" y="137"/>
                  </a:lnTo>
                  <a:lnTo>
                    <a:pt x="399" y="141"/>
                  </a:lnTo>
                  <a:lnTo>
                    <a:pt x="398" y="146"/>
                  </a:lnTo>
                  <a:lnTo>
                    <a:pt x="396" y="152"/>
                  </a:lnTo>
                  <a:lnTo>
                    <a:pt x="394" y="157"/>
                  </a:lnTo>
                  <a:lnTo>
                    <a:pt x="388" y="162"/>
                  </a:lnTo>
                  <a:lnTo>
                    <a:pt x="382" y="168"/>
                  </a:lnTo>
                  <a:lnTo>
                    <a:pt x="382" y="168"/>
                  </a:lnTo>
                  <a:lnTo>
                    <a:pt x="373" y="172"/>
                  </a:lnTo>
                  <a:lnTo>
                    <a:pt x="366" y="173"/>
                  </a:lnTo>
                  <a:lnTo>
                    <a:pt x="358" y="174"/>
                  </a:lnTo>
                  <a:lnTo>
                    <a:pt x="351" y="173"/>
                  </a:lnTo>
                  <a:lnTo>
                    <a:pt x="344" y="171"/>
                  </a:lnTo>
                  <a:lnTo>
                    <a:pt x="338" y="168"/>
                  </a:lnTo>
                  <a:lnTo>
                    <a:pt x="333" y="163"/>
                  </a:lnTo>
                  <a:lnTo>
                    <a:pt x="328" y="160"/>
                  </a:lnTo>
                  <a:lnTo>
                    <a:pt x="328" y="160"/>
                  </a:lnTo>
                  <a:lnTo>
                    <a:pt x="327" y="164"/>
                  </a:lnTo>
                  <a:lnTo>
                    <a:pt x="327" y="170"/>
                  </a:lnTo>
                  <a:lnTo>
                    <a:pt x="328" y="175"/>
                  </a:lnTo>
                  <a:lnTo>
                    <a:pt x="330" y="179"/>
                  </a:lnTo>
                  <a:lnTo>
                    <a:pt x="334" y="184"/>
                  </a:lnTo>
                  <a:lnTo>
                    <a:pt x="338" y="187"/>
                  </a:lnTo>
                  <a:lnTo>
                    <a:pt x="343" y="188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7" y="191"/>
                  </a:lnTo>
                  <a:lnTo>
                    <a:pt x="343" y="194"/>
                  </a:lnTo>
                  <a:lnTo>
                    <a:pt x="340" y="197"/>
                  </a:lnTo>
                  <a:lnTo>
                    <a:pt x="335" y="200"/>
                  </a:lnTo>
                  <a:lnTo>
                    <a:pt x="328" y="202"/>
                  </a:lnTo>
                  <a:lnTo>
                    <a:pt x="321" y="202"/>
                  </a:lnTo>
                  <a:lnTo>
                    <a:pt x="312" y="201"/>
                  </a:lnTo>
                  <a:lnTo>
                    <a:pt x="312" y="201"/>
                  </a:lnTo>
                  <a:lnTo>
                    <a:pt x="304" y="199"/>
                  </a:lnTo>
                  <a:lnTo>
                    <a:pt x="297" y="194"/>
                  </a:lnTo>
                  <a:lnTo>
                    <a:pt x="292" y="189"/>
                  </a:lnTo>
                  <a:lnTo>
                    <a:pt x="288" y="183"/>
                  </a:lnTo>
                  <a:lnTo>
                    <a:pt x="284" y="177"/>
                  </a:lnTo>
                  <a:lnTo>
                    <a:pt x="282" y="171"/>
                  </a:lnTo>
                  <a:lnTo>
                    <a:pt x="281" y="164"/>
                  </a:lnTo>
                  <a:lnTo>
                    <a:pt x="281" y="158"/>
                  </a:lnTo>
                  <a:lnTo>
                    <a:pt x="281" y="158"/>
                  </a:lnTo>
                  <a:lnTo>
                    <a:pt x="276" y="160"/>
                  </a:lnTo>
                  <a:lnTo>
                    <a:pt x="273" y="164"/>
                  </a:lnTo>
                  <a:lnTo>
                    <a:pt x="269" y="169"/>
                  </a:lnTo>
                  <a:lnTo>
                    <a:pt x="268" y="173"/>
                  </a:lnTo>
                  <a:lnTo>
                    <a:pt x="267" y="178"/>
                  </a:lnTo>
                  <a:lnTo>
                    <a:pt x="268" y="184"/>
                  </a:lnTo>
                  <a:lnTo>
                    <a:pt x="270" y="188"/>
                  </a:lnTo>
                  <a:lnTo>
                    <a:pt x="274" y="192"/>
                  </a:lnTo>
                  <a:lnTo>
                    <a:pt x="274" y="192"/>
                  </a:lnTo>
                  <a:lnTo>
                    <a:pt x="270" y="193"/>
                  </a:lnTo>
                  <a:lnTo>
                    <a:pt x="267" y="193"/>
                  </a:lnTo>
                  <a:lnTo>
                    <a:pt x="262" y="192"/>
                  </a:lnTo>
                  <a:lnTo>
                    <a:pt x="257" y="190"/>
                  </a:lnTo>
                  <a:lnTo>
                    <a:pt x="251" y="188"/>
                  </a:lnTo>
                  <a:lnTo>
                    <a:pt x="245" y="183"/>
                  </a:lnTo>
                  <a:lnTo>
                    <a:pt x="241" y="176"/>
                  </a:lnTo>
                  <a:lnTo>
                    <a:pt x="241" y="176"/>
                  </a:lnTo>
                  <a:lnTo>
                    <a:pt x="236" y="168"/>
                  </a:lnTo>
                  <a:lnTo>
                    <a:pt x="234" y="160"/>
                  </a:lnTo>
                  <a:lnTo>
                    <a:pt x="234" y="153"/>
                  </a:lnTo>
                  <a:lnTo>
                    <a:pt x="235" y="145"/>
                  </a:lnTo>
                  <a:lnTo>
                    <a:pt x="237" y="139"/>
                  </a:lnTo>
                  <a:lnTo>
                    <a:pt x="239" y="133"/>
                  </a:lnTo>
                  <a:lnTo>
                    <a:pt x="244" y="128"/>
                  </a:lnTo>
                  <a:lnTo>
                    <a:pt x="248" y="124"/>
                  </a:lnTo>
                  <a:lnTo>
                    <a:pt x="248" y="124"/>
                  </a:lnTo>
                  <a:lnTo>
                    <a:pt x="243" y="123"/>
                  </a:lnTo>
                  <a:lnTo>
                    <a:pt x="237" y="123"/>
                  </a:lnTo>
                  <a:lnTo>
                    <a:pt x="233" y="123"/>
                  </a:lnTo>
                  <a:lnTo>
                    <a:pt x="229" y="126"/>
                  </a:lnTo>
                  <a:lnTo>
                    <a:pt x="224" y="128"/>
                  </a:lnTo>
                  <a:lnTo>
                    <a:pt x="221" y="132"/>
                  </a:lnTo>
                  <a:lnTo>
                    <a:pt x="219" y="138"/>
                  </a:lnTo>
                  <a:lnTo>
                    <a:pt x="219" y="143"/>
                  </a:lnTo>
                  <a:lnTo>
                    <a:pt x="219" y="143"/>
                  </a:lnTo>
                  <a:lnTo>
                    <a:pt x="216" y="141"/>
                  </a:lnTo>
                  <a:lnTo>
                    <a:pt x="214" y="138"/>
                  </a:lnTo>
                  <a:lnTo>
                    <a:pt x="211" y="133"/>
                  </a:lnTo>
                  <a:lnTo>
                    <a:pt x="208" y="129"/>
                  </a:lnTo>
                  <a:lnTo>
                    <a:pt x="206" y="123"/>
                  </a:lnTo>
                  <a:lnTo>
                    <a:pt x="205" y="115"/>
                  </a:lnTo>
                  <a:lnTo>
                    <a:pt x="206" y="107"/>
                  </a:lnTo>
                  <a:lnTo>
                    <a:pt x="206" y="107"/>
                  </a:lnTo>
                  <a:lnTo>
                    <a:pt x="209" y="98"/>
                  </a:lnTo>
                  <a:lnTo>
                    <a:pt x="214" y="92"/>
                  </a:lnTo>
                  <a:lnTo>
                    <a:pt x="219" y="85"/>
                  </a:lnTo>
                  <a:lnTo>
                    <a:pt x="224" y="81"/>
                  </a:lnTo>
                  <a:lnTo>
                    <a:pt x="231" y="78"/>
                  </a:lnTo>
                  <a:lnTo>
                    <a:pt x="237" y="76"/>
                  </a:lnTo>
                  <a:lnTo>
                    <a:pt x="244" y="75"/>
                  </a:lnTo>
                  <a:lnTo>
                    <a:pt x="250" y="75"/>
                  </a:lnTo>
                  <a:lnTo>
                    <a:pt x="250" y="75"/>
                  </a:lnTo>
                  <a:lnTo>
                    <a:pt x="247" y="70"/>
                  </a:lnTo>
                  <a:lnTo>
                    <a:pt x="244" y="66"/>
                  </a:lnTo>
                  <a:lnTo>
                    <a:pt x="239" y="64"/>
                  </a:lnTo>
                  <a:lnTo>
                    <a:pt x="234" y="63"/>
                  </a:lnTo>
                  <a:lnTo>
                    <a:pt x="229" y="62"/>
                  </a:lnTo>
                  <a:lnTo>
                    <a:pt x="224" y="63"/>
                  </a:lnTo>
                  <a:lnTo>
                    <a:pt x="219" y="65"/>
                  </a:lnTo>
                  <a:lnTo>
                    <a:pt x="215" y="68"/>
                  </a:lnTo>
                  <a:lnTo>
                    <a:pt x="215" y="68"/>
                  </a:lnTo>
                  <a:lnTo>
                    <a:pt x="215" y="65"/>
                  </a:lnTo>
                  <a:lnTo>
                    <a:pt x="215" y="61"/>
                  </a:lnTo>
                  <a:lnTo>
                    <a:pt x="216" y="57"/>
                  </a:lnTo>
                  <a:lnTo>
                    <a:pt x="217" y="51"/>
                  </a:lnTo>
                  <a:lnTo>
                    <a:pt x="220" y="46"/>
                  </a:lnTo>
                  <a:lnTo>
                    <a:pt x="224" y="39"/>
                  </a:lnTo>
                  <a:lnTo>
                    <a:pt x="232" y="35"/>
                  </a:lnTo>
                  <a:lnTo>
                    <a:pt x="232" y="35"/>
                  </a:lnTo>
                  <a:lnTo>
                    <a:pt x="239" y="31"/>
                  </a:lnTo>
                  <a:lnTo>
                    <a:pt x="248" y="29"/>
                  </a:lnTo>
                  <a:lnTo>
                    <a:pt x="255" y="29"/>
                  </a:lnTo>
                  <a:lnTo>
                    <a:pt x="263" y="30"/>
                  </a:lnTo>
                  <a:lnTo>
                    <a:pt x="269" y="32"/>
                  </a:lnTo>
                  <a:lnTo>
                    <a:pt x="276" y="35"/>
                  </a:lnTo>
                  <a:lnTo>
                    <a:pt x="281" y="38"/>
                  </a:lnTo>
                  <a:lnTo>
                    <a:pt x="285" y="43"/>
                  </a:lnTo>
                  <a:lnTo>
                    <a:pt x="285" y="43"/>
                  </a:lnTo>
                  <a:lnTo>
                    <a:pt x="287" y="37"/>
                  </a:lnTo>
                  <a:lnTo>
                    <a:pt x="287" y="32"/>
                  </a:lnTo>
                  <a:lnTo>
                    <a:pt x="285" y="28"/>
                  </a:lnTo>
                  <a:lnTo>
                    <a:pt x="283" y="23"/>
                  </a:lnTo>
                  <a:lnTo>
                    <a:pt x="279" y="19"/>
                  </a:lnTo>
                  <a:lnTo>
                    <a:pt x="275" y="16"/>
                  </a:lnTo>
                  <a:lnTo>
                    <a:pt x="270" y="14"/>
                  </a:lnTo>
                  <a:lnTo>
                    <a:pt x="265" y="14"/>
                  </a:lnTo>
                  <a:lnTo>
                    <a:pt x="265" y="14"/>
                  </a:lnTo>
                  <a:lnTo>
                    <a:pt x="267" y="11"/>
                  </a:lnTo>
                  <a:lnTo>
                    <a:pt x="269" y="8"/>
                  </a:lnTo>
                  <a:lnTo>
                    <a:pt x="274" y="5"/>
                  </a:lnTo>
                  <a:lnTo>
                    <a:pt x="279" y="2"/>
                  </a:lnTo>
                  <a:lnTo>
                    <a:pt x="285" y="1"/>
                  </a:lnTo>
                  <a:lnTo>
                    <a:pt x="292" y="0"/>
                  </a:lnTo>
                  <a:lnTo>
                    <a:pt x="300" y="1"/>
                  </a:lnTo>
                  <a:lnTo>
                    <a:pt x="300" y="1"/>
                  </a:lnTo>
                  <a:lnTo>
                    <a:pt x="309" y="4"/>
                  </a:lnTo>
                  <a:lnTo>
                    <a:pt x="317" y="8"/>
                  </a:lnTo>
                  <a:lnTo>
                    <a:pt x="322" y="14"/>
                  </a:lnTo>
                  <a:lnTo>
                    <a:pt x="326" y="19"/>
                  </a:lnTo>
                  <a:lnTo>
                    <a:pt x="329" y="26"/>
                  </a:lnTo>
                  <a:lnTo>
                    <a:pt x="332" y="32"/>
                  </a:lnTo>
                  <a:lnTo>
                    <a:pt x="333" y="38"/>
                  </a:lnTo>
                  <a:lnTo>
                    <a:pt x="333" y="45"/>
                  </a:lnTo>
                  <a:lnTo>
                    <a:pt x="333" y="45"/>
                  </a:lnTo>
                  <a:close/>
                  <a:moveTo>
                    <a:pt x="69" y="289"/>
                  </a:moveTo>
                  <a:lnTo>
                    <a:pt x="69" y="289"/>
                  </a:lnTo>
                  <a:lnTo>
                    <a:pt x="72" y="282"/>
                  </a:lnTo>
                  <a:lnTo>
                    <a:pt x="76" y="274"/>
                  </a:lnTo>
                  <a:lnTo>
                    <a:pt x="81" y="269"/>
                  </a:lnTo>
                  <a:lnTo>
                    <a:pt x="86" y="264"/>
                  </a:lnTo>
                  <a:lnTo>
                    <a:pt x="93" y="259"/>
                  </a:lnTo>
                  <a:lnTo>
                    <a:pt x="99" y="256"/>
                  </a:lnTo>
                  <a:lnTo>
                    <a:pt x="107" y="254"/>
                  </a:lnTo>
                  <a:lnTo>
                    <a:pt x="114" y="253"/>
                  </a:lnTo>
                  <a:lnTo>
                    <a:pt x="500" y="253"/>
                  </a:lnTo>
                  <a:lnTo>
                    <a:pt x="500" y="253"/>
                  </a:lnTo>
                  <a:lnTo>
                    <a:pt x="506" y="254"/>
                  </a:lnTo>
                  <a:lnTo>
                    <a:pt x="514" y="256"/>
                  </a:lnTo>
                  <a:lnTo>
                    <a:pt x="521" y="259"/>
                  </a:lnTo>
                  <a:lnTo>
                    <a:pt x="527" y="264"/>
                  </a:lnTo>
                  <a:lnTo>
                    <a:pt x="533" y="269"/>
                  </a:lnTo>
                  <a:lnTo>
                    <a:pt x="537" y="274"/>
                  </a:lnTo>
                  <a:lnTo>
                    <a:pt x="541" y="282"/>
                  </a:lnTo>
                  <a:lnTo>
                    <a:pt x="544" y="289"/>
                  </a:lnTo>
                  <a:lnTo>
                    <a:pt x="613" y="577"/>
                  </a:lnTo>
                  <a:lnTo>
                    <a:pt x="613" y="577"/>
                  </a:lnTo>
                  <a:lnTo>
                    <a:pt x="614" y="584"/>
                  </a:lnTo>
                  <a:lnTo>
                    <a:pt x="613" y="590"/>
                  </a:lnTo>
                  <a:lnTo>
                    <a:pt x="611" y="597"/>
                  </a:lnTo>
                  <a:lnTo>
                    <a:pt x="609" y="602"/>
                  </a:lnTo>
                  <a:lnTo>
                    <a:pt x="605" y="606"/>
                  </a:lnTo>
                  <a:lnTo>
                    <a:pt x="599" y="610"/>
                  </a:lnTo>
                  <a:lnTo>
                    <a:pt x="593" y="612"/>
                  </a:lnTo>
                  <a:lnTo>
                    <a:pt x="585" y="613"/>
                  </a:lnTo>
                  <a:lnTo>
                    <a:pt x="28" y="613"/>
                  </a:lnTo>
                  <a:lnTo>
                    <a:pt x="28" y="613"/>
                  </a:lnTo>
                  <a:lnTo>
                    <a:pt x="21" y="612"/>
                  </a:lnTo>
                  <a:lnTo>
                    <a:pt x="15" y="610"/>
                  </a:lnTo>
                  <a:lnTo>
                    <a:pt x="9" y="606"/>
                  </a:lnTo>
                  <a:lnTo>
                    <a:pt x="5" y="602"/>
                  </a:lnTo>
                  <a:lnTo>
                    <a:pt x="2" y="597"/>
                  </a:lnTo>
                  <a:lnTo>
                    <a:pt x="0" y="590"/>
                  </a:lnTo>
                  <a:lnTo>
                    <a:pt x="0" y="584"/>
                  </a:lnTo>
                  <a:lnTo>
                    <a:pt x="1" y="577"/>
                  </a:lnTo>
                  <a:lnTo>
                    <a:pt x="69" y="289"/>
                  </a:lnTo>
                  <a:lnTo>
                    <a:pt x="69" y="289"/>
                  </a:lnTo>
                  <a:close/>
                  <a:moveTo>
                    <a:pt x="289" y="415"/>
                  </a:moveTo>
                  <a:lnTo>
                    <a:pt x="289" y="289"/>
                  </a:lnTo>
                  <a:lnTo>
                    <a:pt x="114" y="289"/>
                  </a:lnTo>
                  <a:lnTo>
                    <a:pt x="114" y="289"/>
                  </a:lnTo>
                  <a:lnTo>
                    <a:pt x="112" y="289"/>
                  </a:lnTo>
                  <a:lnTo>
                    <a:pt x="109" y="291"/>
                  </a:lnTo>
                  <a:lnTo>
                    <a:pt x="107" y="294"/>
                  </a:lnTo>
                  <a:lnTo>
                    <a:pt x="105" y="297"/>
                  </a:lnTo>
                  <a:lnTo>
                    <a:pt x="77" y="415"/>
                  </a:lnTo>
                  <a:lnTo>
                    <a:pt x="289" y="415"/>
                  </a:lnTo>
                  <a:lnTo>
                    <a:pt x="289" y="415"/>
                  </a:lnTo>
                  <a:close/>
                  <a:moveTo>
                    <a:pt x="289" y="577"/>
                  </a:moveTo>
                  <a:lnTo>
                    <a:pt x="289" y="451"/>
                  </a:lnTo>
                  <a:lnTo>
                    <a:pt x="68" y="451"/>
                  </a:lnTo>
                  <a:lnTo>
                    <a:pt x="37" y="577"/>
                  </a:lnTo>
                  <a:lnTo>
                    <a:pt x="289" y="577"/>
                  </a:lnTo>
                  <a:lnTo>
                    <a:pt x="289" y="577"/>
                  </a:lnTo>
                  <a:close/>
                  <a:moveTo>
                    <a:pt x="325" y="451"/>
                  </a:moveTo>
                  <a:lnTo>
                    <a:pt x="325" y="578"/>
                  </a:lnTo>
                  <a:lnTo>
                    <a:pt x="576" y="578"/>
                  </a:lnTo>
                  <a:lnTo>
                    <a:pt x="546" y="451"/>
                  </a:lnTo>
                  <a:lnTo>
                    <a:pt x="325" y="451"/>
                  </a:lnTo>
                  <a:lnTo>
                    <a:pt x="325" y="451"/>
                  </a:lnTo>
                  <a:close/>
                  <a:moveTo>
                    <a:pt x="325" y="289"/>
                  </a:moveTo>
                  <a:lnTo>
                    <a:pt x="325" y="415"/>
                  </a:lnTo>
                  <a:lnTo>
                    <a:pt x="537" y="415"/>
                  </a:lnTo>
                  <a:lnTo>
                    <a:pt x="509" y="297"/>
                  </a:lnTo>
                  <a:lnTo>
                    <a:pt x="509" y="297"/>
                  </a:lnTo>
                  <a:lnTo>
                    <a:pt x="507" y="294"/>
                  </a:lnTo>
                  <a:lnTo>
                    <a:pt x="505" y="291"/>
                  </a:lnTo>
                  <a:lnTo>
                    <a:pt x="502" y="289"/>
                  </a:lnTo>
                  <a:lnTo>
                    <a:pt x="500" y="289"/>
                  </a:lnTo>
                  <a:lnTo>
                    <a:pt x="325" y="289"/>
                  </a:lnTo>
                  <a:lnTo>
                    <a:pt x="325" y="289"/>
                  </a:lnTo>
                  <a:close/>
                  <a:moveTo>
                    <a:pt x="241" y="642"/>
                  </a:moveTo>
                  <a:lnTo>
                    <a:pt x="373" y="642"/>
                  </a:lnTo>
                  <a:lnTo>
                    <a:pt x="373" y="711"/>
                  </a:lnTo>
                  <a:lnTo>
                    <a:pt x="521" y="711"/>
                  </a:lnTo>
                  <a:lnTo>
                    <a:pt x="521" y="711"/>
                  </a:lnTo>
                  <a:lnTo>
                    <a:pt x="525" y="712"/>
                  </a:lnTo>
                  <a:lnTo>
                    <a:pt x="530" y="714"/>
                  </a:lnTo>
                  <a:lnTo>
                    <a:pt x="532" y="719"/>
                  </a:lnTo>
                  <a:lnTo>
                    <a:pt x="533" y="723"/>
                  </a:lnTo>
                  <a:lnTo>
                    <a:pt x="533" y="727"/>
                  </a:lnTo>
                  <a:lnTo>
                    <a:pt x="533" y="727"/>
                  </a:lnTo>
                  <a:lnTo>
                    <a:pt x="532" y="732"/>
                  </a:lnTo>
                  <a:lnTo>
                    <a:pt x="530" y="737"/>
                  </a:lnTo>
                  <a:lnTo>
                    <a:pt x="525" y="739"/>
                  </a:lnTo>
                  <a:lnTo>
                    <a:pt x="521" y="740"/>
                  </a:lnTo>
                  <a:lnTo>
                    <a:pt x="93" y="740"/>
                  </a:lnTo>
                  <a:lnTo>
                    <a:pt x="93" y="740"/>
                  </a:lnTo>
                  <a:lnTo>
                    <a:pt x="88" y="739"/>
                  </a:lnTo>
                  <a:lnTo>
                    <a:pt x="84" y="737"/>
                  </a:lnTo>
                  <a:lnTo>
                    <a:pt x="81" y="732"/>
                  </a:lnTo>
                  <a:lnTo>
                    <a:pt x="80" y="727"/>
                  </a:lnTo>
                  <a:lnTo>
                    <a:pt x="80" y="723"/>
                  </a:lnTo>
                  <a:lnTo>
                    <a:pt x="80" y="723"/>
                  </a:lnTo>
                  <a:lnTo>
                    <a:pt x="81" y="719"/>
                  </a:lnTo>
                  <a:lnTo>
                    <a:pt x="84" y="714"/>
                  </a:lnTo>
                  <a:lnTo>
                    <a:pt x="88" y="712"/>
                  </a:lnTo>
                  <a:lnTo>
                    <a:pt x="93" y="711"/>
                  </a:lnTo>
                  <a:lnTo>
                    <a:pt x="241" y="711"/>
                  </a:lnTo>
                  <a:lnTo>
                    <a:pt x="241" y="642"/>
                  </a:lnTo>
                  <a:lnTo>
                    <a:pt x="241" y="6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069434" y="6020816"/>
            <a:ext cx="612775" cy="612775"/>
            <a:chOff x="7150322" y="3806921"/>
            <a:chExt cx="612775" cy="612775"/>
          </a:xfrm>
        </p:grpSpPr>
        <p:sp>
          <p:nvSpPr>
            <p:cNvPr id="56" name="Oval 55"/>
            <p:cNvSpPr/>
            <p:nvPr/>
          </p:nvSpPr>
          <p:spPr bwMode="ltGray">
            <a:xfrm>
              <a:off x="7150322" y="3806921"/>
              <a:ext cx="612775" cy="612775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8" name="Freeform 214"/>
            <p:cNvSpPr>
              <a:spLocks/>
            </p:cNvSpPr>
            <p:nvPr/>
          </p:nvSpPr>
          <p:spPr bwMode="auto">
            <a:xfrm>
              <a:off x="7289473" y="4236601"/>
              <a:ext cx="314210" cy="115343"/>
            </a:xfrm>
            <a:custGeom>
              <a:avLst/>
              <a:gdLst>
                <a:gd name="T0" fmla="*/ 0 w 237"/>
                <a:gd name="T1" fmla="*/ 39 h 87"/>
                <a:gd name="T2" fmla="*/ 3 w 237"/>
                <a:gd name="T3" fmla="*/ 51 h 87"/>
                <a:gd name="T4" fmla="*/ 14 w 237"/>
                <a:gd name="T5" fmla="*/ 66 h 87"/>
                <a:gd name="T6" fmla="*/ 40 w 237"/>
                <a:gd name="T7" fmla="*/ 87 h 87"/>
                <a:gd name="T8" fmla="*/ 44 w 237"/>
                <a:gd name="T9" fmla="*/ 87 h 87"/>
                <a:gd name="T10" fmla="*/ 53 w 237"/>
                <a:gd name="T11" fmla="*/ 86 h 87"/>
                <a:gd name="T12" fmla="*/ 63 w 237"/>
                <a:gd name="T13" fmla="*/ 83 h 87"/>
                <a:gd name="T14" fmla="*/ 105 w 237"/>
                <a:gd name="T15" fmla="*/ 84 h 87"/>
                <a:gd name="T16" fmla="*/ 151 w 237"/>
                <a:gd name="T17" fmla="*/ 82 h 87"/>
                <a:gd name="T18" fmla="*/ 161 w 237"/>
                <a:gd name="T19" fmla="*/ 80 h 87"/>
                <a:gd name="T20" fmla="*/ 181 w 237"/>
                <a:gd name="T21" fmla="*/ 67 h 87"/>
                <a:gd name="T22" fmla="*/ 218 w 237"/>
                <a:gd name="T23" fmla="*/ 36 h 87"/>
                <a:gd name="T24" fmla="*/ 234 w 237"/>
                <a:gd name="T25" fmla="*/ 16 h 87"/>
                <a:gd name="T26" fmla="*/ 237 w 237"/>
                <a:gd name="T27" fmla="*/ 10 h 87"/>
                <a:gd name="T28" fmla="*/ 234 w 237"/>
                <a:gd name="T29" fmla="*/ 1 h 87"/>
                <a:gd name="T30" fmla="*/ 228 w 237"/>
                <a:gd name="T31" fmla="*/ 0 h 87"/>
                <a:gd name="T32" fmla="*/ 217 w 237"/>
                <a:gd name="T33" fmla="*/ 4 h 87"/>
                <a:gd name="T34" fmla="*/ 208 w 237"/>
                <a:gd name="T35" fmla="*/ 11 h 87"/>
                <a:gd name="T36" fmla="*/ 181 w 237"/>
                <a:gd name="T37" fmla="*/ 37 h 87"/>
                <a:gd name="T38" fmla="*/ 171 w 237"/>
                <a:gd name="T39" fmla="*/ 43 h 87"/>
                <a:gd name="T40" fmla="*/ 148 w 237"/>
                <a:gd name="T41" fmla="*/ 51 h 87"/>
                <a:gd name="T42" fmla="*/ 122 w 237"/>
                <a:gd name="T43" fmla="*/ 51 h 87"/>
                <a:gd name="T44" fmla="*/ 100 w 237"/>
                <a:gd name="T45" fmla="*/ 43 h 87"/>
                <a:gd name="T46" fmla="*/ 92 w 237"/>
                <a:gd name="T47" fmla="*/ 33 h 87"/>
                <a:gd name="T48" fmla="*/ 100 w 237"/>
                <a:gd name="T49" fmla="*/ 34 h 87"/>
                <a:gd name="T50" fmla="*/ 133 w 237"/>
                <a:gd name="T51" fmla="*/ 34 h 87"/>
                <a:gd name="T52" fmla="*/ 155 w 237"/>
                <a:gd name="T53" fmla="*/ 30 h 87"/>
                <a:gd name="T54" fmla="*/ 161 w 237"/>
                <a:gd name="T55" fmla="*/ 26 h 87"/>
                <a:gd name="T56" fmla="*/ 164 w 237"/>
                <a:gd name="T57" fmla="*/ 20 h 87"/>
                <a:gd name="T58" fmla="*/ 165 w 237"/>
                <a:gd name="T59" fmla="*/ 11 h 87"/>
                <a:gd name="T60" fmla="*/ 162 w 237"/>
                <a:gd name="T61" fmla="*/ 5 h 87"/>
                <a:gd name="T62" fmla="*/ 151 w 237"/>
                <a:gd name="T63" fmla="*/ 4 h 87"/>
                <a:gd name="T64" fmla="*/ 116 w 237"/>
                <a:gd name="T65" fmla="*/ 5 h 87"/>
                <a:gd name="T66" fmla="*/ 79 w 237"/>
                <a:gd name="T67" fmla="*/ 4 h 87"/>
                <a:gd name="T68" fmla="*/ 56 w 237"/>
                <a:gd name="T69" fmla="*/ 1 h 87"/>
                <a:gd name="T70" fmla="*/ 39 w 237"/>
                <a:gd name="T71" fmla="*/ 1 h 87"/>
                <a:gd name="T72" fmla="*/ 34 w 237"/>
                <a:gd name="T73" fmla="*/ 3 h 87"/>
                <a:gd name="T74" fmla="*/ 14 w 237"/>
                <a:gd name="T75" fmla="*/ 16 h 87"/>
                <a:gd name="T76" fmla="*/ 4 w 237"/>
                <a:gd name="T77" fmla="*/ 27 h 87"/>
                <a:gd name="T78" fmla="*/ 0 w 237"/>
                <a:gd name="T79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7" h="87">
                  <a:moveTo>
                    <a:pt x="0" y="39"/>
                  </a:moveTo>
                  <a:lnTo>
                    <a:pt x="0" y="39"/>
                  </a:lnTo>
                  <a:lnTo>
                    <a:pt x="0" y="44"/>
                  </a:lnTo>
                  <a:lnTo>
                    <a:pt x="3" y="51"/>
                  </a:lnTo>
                  <a:lnTo>
                    <a:pt x="8" y="60"/>
                  </a:lnTo>
                  <a:lnTo>
                    <a:pt x="14" y="66"/>
                  </a:lnTo>
                  <a:lnTo>
                    <a:pt x="29" y="79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44" y="87"/>
                  </a:lnTo>
                  <a:lnTo>
                    <a:pt x="47" y="87"/>
                  </a:lnTo>
                  <a:lnTo>
                    <a:pt x="53" y="86"/>
                  </a:lnTo>
                  <a:lnTo>
                    <a:pt x="57" y="83"/>
                  </a:lnTo>
                  <a:lnTo>
                    <a:pt x="63" y="83"/>
                  </a:lnTo>
                  <a:lnTo>
                    <a:pt x="63" y="83"/>
                  </a:lnTo>
                  <a:lnTo>
                    <a:pt x="105" y="84"/>
                  </a:lnTo>
                  <a:lnTo>
                    <a:pt x="138" y="83"/>
                  </a:lnTo>
                  <a:lnTo>
                    <a:pt x="151" y="82"/>
                  </a:lnTo>
                  <a:lnTo>
                    <a:pt x="161" y="80"/>
                  </a:lnTo>
                  <a:lnTo>
                    <a:pt x="161" y="80"/>
                  </a:lnTo>
                  <a:lnTo>
                    <a:pt x="169" y="76"/>
                  </a:lnTo>
                  <a:lnTo>
                    <a:pt x="181" y="67"/>
                  </a:lnTo>
                  <a:lnTo>
                    <a:pt x="207" y="47"/>
                  </a:lnTo>
                  <a:lnTo>
                    <a:pt x="218" y="36"/>
                  </a:lnTo>
                  <a:lnTo>
                    <a:pt x="228" y="24"/>
                  </a:lnTo>
                  <a:lnTo>
                    <a:pt x="234" y="16"/>
                  </a:lnTo>
                  <a:lnTo>
                    <a:pt x="237" y="10"/>
                  </a:lnTo>
                  <a:lnTo>
                    <a:pt x="237" y="10"/>
                  </a:lnTo>
                  <a:lnTo>
                    <a:pt x="235" y="4"/>
                  </a:lnTo>
                  <a:lnTo>
                    <a:pt x="234" y="1"/>
                  </a:lnTo>
                  <a:lnTo>
                    <a:pt x="231" y="0"/>
                  </a:lnTo>
                  <a:lnTo>
                    <a:pt x="228" y="0"/>
                  </a:lnTo>
                  <a:lnTo>
                    <a:pt x="225" y="1"/>
                  </a:lnTo>
                  <a:lnTo>
                    <a:pt x="217" y="4"/>
                  </a:lnTo>
                  <a:lnTo>
                    <a:pt x="217" y="4"/>
                  </a:lnTo>
                  <a:lnTo>
                    <a:pt x="208" y="11"/>
                  </a:lnTo>
                  <a:lnTo>
                    <a:pt x="198" y="20"/>
                  </a:lnTo>
                  <a:lnTo>
                    <a:pt x="181" y="37"/>
                  </a:lnTo>
                  <a:lnTo>
                    <a:pt x="181" y="37"/>
                  </a:lnTo>
                  <a:lnTo>
                    <a:pt x="171" y="43"/>
                  </a:lnTo>
                  <a:lnTo>
                    <a:pt x="159" y="49"/>
                  </a:lnTo>
                  <a:lnTo>
                    <a:pt x="148" y="51"/>
                  </a:lnTo>
                  <a:lnTo>
                    <a:pt x="135" y="53"/>
                  </a:lnTo>
                  <a:lnTo>
                    <a:pt x="122" y="51"/>
                  </a:lnTo>
                  <a:lnTo>
                    <a:pt x="110" y="49"/>
                  </a:lnTo>
                  <a:lnTo>
                    <a:pt x="100" y="43"/>
                  </a:lnTo>
                  <a:lnTo>
                    <a:pt x="96" y="39"/>
                  </a:lnTo>
                  <a:lnTo>
                    <a:pt x="92" y="33"/>
                  </a:lnTo>
                  <a:lnTo>
                    <a:pt x="92" y="33"/>
                  </a:lnTo>
                  <a:lnTo>
                    <a:pt x="100" y="34"/>
                  </a:lnTo>
                  <a:lnTo>
                    <a:pt x="122" y="36"/>
                  </a:lnTo>
                  <a:lnTo>
                    <a:pt x="133" y="34"/>
                  </a:lnTo>
                  <a:lnTo>
                    <a:pt x="145" y="33"/>
                  </a:lnTo>
                  <a:lnTo>
                    <a:pt x="155" y="30"/>
                  </a:lnTo>
                  <a:lnTo>
                    <a:pt x="158" y="28"/>
                  </a:lnTo>
                  <a:lnTo>
                    <a:pt x="161" y="26"/>
                  </a:lnTo>
                  <a:lnTo>
                    <a:pt x="161" y="26"/>
                  </a:lnTo>
                  <a:lnTo>
                    <a:pt x="164" y="20"/>
                  </a:lnTo>
                  <a:lnTo>
                    <a:pt x="165" y="14"/>
                  </a:lnTo>
                  <a:lnTo>
                    <a:pt x="165" y="11"/>
                  </a:lnTo>
                  <a:lnTo>
                    <a:pt x="164" y="8"/>
                  </a:lnTo>
                  <a:lnTo>
                    <a:pt x="162" y="5"/>
                  </a:lnTo>
                  <a:lnTo>
                    <a:pt x="158" y="4"/>
                  </a:lnTo>
                  <a:lnTo>
                    <a:pt x="151" y="4"/>
                  </a:lnTo>
                  <a:lnTo>
                    <a:pt x="151" y="4"/>
                  </a:lnTo>
                  <a:lnTo>
                    <a:pt x="116" y="5"/>
                  </a:lnTo>
                  <a:lnTo>
                    <a:pt x="95" y="5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56" y="1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4" y="8"/>
                  </a:lnTo>
                  <a:lnTo>
                    <a:pt x="14" y="16"/>
                  </a:lnTo>
                  <a:lnTo>
                    <a:pt x="8" y="21"/>
                  </a:lnTo>
                  <a:lnTo>
                    <a:pt x="4" y="27"/>
                  </a:lnTo>
                  <a:lnTo>
                    <a:pt x="1" y="33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</p:grpSp>
      <p:sp>
        <p:nvSpPr>
          <p:cNvPr id="62" name="Freeform 4931"/>
          <p:cNvSpPr>
            <a:spLocks noEditPoints="1"/>
          </p:cNvSpPr>
          <p:nvPr/>
        </p:nvSpPr>
        <p:spPr bwMode="auto">
          <a:xfrm>
            <a:off x="2235285" y="6047296"/>
            <a:ext cx="281071" cy="394953"/>
          </a:xfrm>
          <a:custGeom>
            <a:avLst/>
            <a:gdLst>
              <a:gd name="T0" fmla="*/ 124 w 232"/>
              <a:gd name="T1" fmla="*/ 4 h 326"/>
              <a:gd name="T2" fmla="*/ 120 w 232"/>
              <a:gd name="T3" fmla="*/ 2 h 326"/>
              <a:gd name="T4" fmla="*/ 112 w 232"/>
              <a:gd name="T5" fmla="*/ 2 h 326"/>
              <a:gd name="T6" fmla="*/ 14 w 232"/>
              <a:gd name="T7" fmla="*/ 154 h 326"/>
              <a:gd name="T8" fmla="*/ 8 w 232"/>
              <a:gd name="T9" fmla="*/ 168 h 326"/>
              <a:gd name="T10" fmla="*/ 0 w 232"/>
              <a:gd name="T11" fmla="*/ 196 h 326"/>
              <a:gd name="T12" fmla="*/ 0 w 232"/>
              <a:gd name="T13" fmla="*/ 210 h 326"/>
              <a:gd name="T14" fmla="*/ 0 w 232"/>
              <a:gd name="T15" fmla="*/ 218 h 326"/>
              <a:gd name="T16" fmla="*/ 0 w 232"/>
              <a:gd name="T17" fmla="*/ 220 h 326"/>
              <a:gd name="T18" fmla="*/ 12 w 232"/>
              <a:gd name="T19" fmla="*/ 262 h 326"/>
              <a:gd name="T20" fmla="*/ 38 w 232"/>
              <a:gd name="T21" fmla="*/ 296 h 326"/>
              <a:gd name="T22" fmla="*/ 74 w 232"/>
              <a:gd name="T23" fmla="*/ 318 h 326"/>
              <a:gd name="T24" fmla="*/ 116 w 232"/>
              <a:gd name="T25" fmla="*/ 326 h 326"/>
              <a:gd name="T26" fmla="*/ 138 w 232"/>
              <a:gd name="T27" fmla="*/ 324 h 326"/>
              <a:gd name="T28" fmla="*/ 178 w 232"/>
              <a:gd name="T29" fmla="*/ 308 h 326"/>
              <a:gd name="T30" fmla="*/ 208 w 232"/>
              <a:gd name="T31" fmla="*/ 280 h 326"/>
              <a:gd name="T32" fmla="*/ 228 w 232"/>
              <a:gd name="T33" fmla="*/ 242 h 326"/>
              <a:gd name="T34" fmla="*/ 232 w 232"/>
              <a:gd name="T35" fmla="*/ 220 h 326"/>
              <a:gd name="T36" fmla="*/ 232 w 232"/>
              <a:gd name="T37" fmla="*/ 218 h 326"/>
              <a:gd name="T38" fmla="*/ 232 w 232"/>
              <a:gd name="T39" fmla="*/ 210 h 326"/>
              <a:gd name="T40" fmla="*/ 228 w 232"/>
              <a:gd name="T41" fmla="*/ 182 h 326"/>
              <a:gd name="T42" fmla="*/ 218 w 232"/>
              <a:gd name="T43" fmla="*/ 154 h 326"/>
              <a:gd name="T44" fmla="*/ 116 w 232"/>
              <a:gd name="T45" fmla="*/ 294 h 326"/>
              <a:gd name="T46" fmla="*/ 96 w 232"/>
              <a:gd name="T47" fmla="*/ 292 h 326"/>
              <a:gd name="T48" fmla="*/ 64 w 232"/>
              <a:gd name="T49" fmla="*/ 278 h 326"/>
              <a:gd name="T50" fmla="*/ 44 w 232"/>
              <a:gd name="T51" fmla="*/ 256 h 326"/>
              <a:gd name="T52" fmla="*/ 34 w 232"/>
              <a:gd name="T53" fmla="*/ 228 h 326"/>
              <a:gd name="T54" fmla="*/ 34 w 232"/>
              <a:gd name="T55" fmla="*/ 214 h 326"/>
              <a:gd name="T56" fmla="*/ 36 w 232"/>
              <a:gd name="T57" fmla="*/ 208 h 326"/>
              <a:gd name="T58" fmla="*/ 44 w 232"/>
              <a:gd name="T59" fmla="*/ 204 h 326"/>
              <a:gd name="T60" fmla="*/ 48 w 232"/>
              <a:gd name="T61" fmla="*/ 204 h 326"/>
              <a:gd name="T62" fmla="*/ 52 w 232"/>
              <a:gd name="T63" fmla="*/ 210 h 326"/>
              <a:gd name="T64" fmla="*/ 54 w 232"/>
              <a:gd name="T65" fmla="*/ 214 h 326"/>
              <a:gd name="T66" fmla="*/ 56 w 232"/>
              <a:gd name="T67" fmla="*/ 236 h 326"/>
              <a:gd name="T68" fmla="*/ 68 w 232"/>
              <a:gd name="T69" fmla="*/ 254 h 326"/>
              <a:gd name="T70" fmla="*/ 86 w 232"/>
              <a:gd name="T71" fmla="*/ 268 h 326"/>
              <a:gd name="T72" fmla="*/ 116 w 232"/>
              <a:gd name="T73" fmla="*/ 274 h 326"/>
              <a:gd name="T74" fmla="*/ 118 w 232"/>
              <a:gd name="T75" fmla="*/ 274 h 326"/>
              <a:gd name="T76" fmla="*/ 124 w 232"/>
              <a:gd name="T77" fmla="*/ 280 h 326"/>
              <a:gd name="T78" fmla="*/ 126 w 232"/>
              <a:gd name="T79" fmla="*/ 284 h 326"/>
              <a:gd name="T80" fmla="*/ 122 w 232"/>
              <a:gd name="T81" fmla="*/ 290 h 326"/>
              <a:gd name="T82" fmla="*/ 116 w 232"/>
              <a:gd name="T83" fmla="*/ 294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2" h="326">
                <a:moveTo>
                  <a:pt x="218" y="154"/>
                </a:moveTo>
                <a:lnTo>
                  <a:pt x="124" y="4"/>
                </a:lnTo>
                <a:lnTo>
                  <a:pt x="124" y="4"/>
                </a:lnTo>
                <a:lnTo>
                  <a:pt x="120" y="2"/>
                </a:lnTo>
                <a:lnTo>
                  <a:pt x="116" y="0"/>
                </a:lnTo>
                <a:lnTo>
                  <a:pt x="112" y="2"/>
                </a:lnTo>
                <a:lnTo>
                  <a:pt x="108" y="4"/>
                </a:lnTo>
                <a:lnTo>
                  <a:pt x="14" y="154"/>
                </a:lnTo>
                <a:lnTo>
                  <a:pt x="14" y="154"/>
                </a:lnTo>
                <a:lnTo>
                  <a:pt x="8" y="168"/>
                </a:lnTo>
                <a:lnTo>
                  <a:pt x="4" y="182"/>
                </a:lnTo>
                <a:lnTo>
                  <a:pt x="0" y="196"/>
                </a:lnTo>
                <a:lnTo>
                  <a:pt x="0" y="210"/>
                </a:lnTo>
                <a:lnTo>
                  <a:pt x="0" y="210"/>
                </a:lnTo>
                <a:lnTo>
                  <a:pt x="0" y="218"/>
                </a:lnTo>
                <a:lnTo>
                  <a:pt x="0" y="218"/>
                </a:lnTo>
                <a:lnTo>
                  <a:pt x="0" y="220"/>
                </a:lnTo>
                <a:lnTo>
                  <a:pt x="0" y="220"/>
                </a:lnTo>
                <a:lnTo>
                  <a:pt x="4" y="242"/>
                </a:lnTo>
                <a:lnTo>
                  <a:pt x="12" y="262"/>
                </a:lnTo>
                <a:lnTo>
                  <a:pt x="24" y="280"/>
                </a:lnTo>
                <a:lnTo>
                  <a:pt x="38" y="296"/>
                </a:lnTo>
                <a:lnTo>
                  <a:pt x="54" y="308"/>
                </a:lnTo>
                <a:lnTo>
                  <a:pt x="74" y="318"/>
                </a:lnTo>
                <a:lnTo>
                  <a:pt x="94" y="324"/>
                </a:lnTo>
                <a:lnTo>
                  <a:pt x="116" y="326"/>
                </a:lnTo>
                <a:lnTo>
                  <a:pt x="116" y="326"/>
                </a:lnTo>
                <a:lnTo>
                  <a:pt x="138" y="324"/>
                </a:lnTo>
                <a:lnTo>
                  <a:pt x="158" y="318"/>
                </a:lnTo>
                <a:lnTo>
                  <a:pt x="178" y="308"/>
                </a:lnTo>
                <a:lnTo>
                  <a:pt x="194" y="296"/>
                </a:lnTo>
                <a:lnTo>
                  <a:pt x="208" y="280"/>
                </a:lnTo>
                <a:lnTo>
                  <a:pt x="220" y="262"/>
                </a:lnTo>
                <a:lnTo>
                  <a:pt x="228" y="242"/>
                </a:lnTo>
                <a:lnTo>
                  <a:pt x="232" y="220"/>
                </a:lnTo>
                <a:lnTo>
                  <a:pt x="232" y="220"/>
                </a:lnTo>
                <a:lnTo>
                  <a:pt x="232" y="218"/>
                </a:lnTo>
                <a:lnTo>
                  <a:pt x="232" y="218"/>
                </a:lnTo>
                <a:lnTo>
                  <a:pt x="232" y="210"/>
                </a:lnTo>
                <a:lnTo>
                  <a:pt x="232" y="210"/>
                </a:lnTo>
                <a:lnTo>
                  <a:pt x="232" y="196"/>
                </a:lnTo>
                <a:lnTo>
                  <a:pt x="228" y="182"/>
                </a:lnTo>
                <a:lnTo>
                  <a:pt x="224" y="166"/>
                </a:lnTo>
                <a:lnTo>
                  <a:pt x="218" y="154"/>
                </a:lnTo>
                <a:lnTo>
                  <a:pt x="218" y="154"/>
                </a:lnTo>
                <a:close/>
                <a:moveTo>
                  <a:pt x="116" y="294"/>
                </a:moveTo>
                <a:lnTo>
                  <a:pt x="116" y="294"/>
                </a:lnTo>
                <a:lnTo>
                  <a:pt x="96" y="292"/>
                </a:lnTo>
                <a:lnTo>
                  <a:pt x="78" y="286"/>
                </a:lnTo>
                <a:lnTo>
                  <a:pt x="64" y="278"/>
                </a:lnTo>
                <a:lnTo>
                  <a:pt x="54" y="268"/>
                </a:lnTo>
                <a:lnTo>
                  <a:pt x="44" y="256"/>
                </a:lnTo>
                <a:lnTo>
                  <a:pt x="38" y="242"/>
                </a:lnTo>
                <a:lnTo>
                  <a:pt x="34" y="228"/>
                </a:lnTo>
                <a:lnTo>
                  <a:pt x="34" y="214"/>
                </a:lnTo>
                <a:lnTo>
                  <a:pt x="34" y="214"/>
                </a:lnTo>
                <a:lnTo>
                  <a:pt x="34" y="210"/>
                </a:lnTo>
                <a:lnTo>
                  <a:pt x="36" y="208"/>
                </a:lnTo>
                <a:lnTo>
                  <a:pt x="40" y="204"/>
                </a:lnTo>
                <a:lnTo>
                  <a:pt x="44" y="204"/>
                </a:lnTo>
                <a:lnTo>
                  <a:pt x="44" y="204"/>
                </a:lnTo>
                <a:lnTo>
                  <a:pt x="48" y="204"/>
                </a:lnTo>
                <a:lnTo>
                  <a:pt x="50" y="208"/>
                </a:lnTo>
                <a:lnTo>
                  <a:pt x="52" y="210"/>
                </a:lnTo>
                <a:lnTo>
                  <a:pt x="54" y="214"/>
                </a:lnTo>
                <a:lnTo>
                  <a:pt x="54" y="214"/>
                </a:lnTo>
                <a:lnTo>
                  <a:pt x="54" y="224"/>
                </a:lnTo>
                <a:lnTo>
                  <a:pt x="56" y="236"/>
                </a:lnTo>
                <a:lnTo>
                  <a:pt x="60" y="246"/>
                </a:lnTo>
                <a:lnTo>
                  <a:pt x="68" y="254"/>
                </a:lnTo>
                <a:lnTo>
                  <a:pt x="76" y="262"/>
                </a:lnTo>
                <a:lnTo>
                  <a:pt x="86" y="268"/>
                </a:lnTo>
                <a:lnTo>
                  <a:pt x="100" y="272"/>
                </a:lnTo>
                <a:lnTo>
                  <a:pt x="116" y="274"/>
                </a:lnTo>
                <a:lnTo>
                  <a:pt x="116" y="274"/>
                </a:lnTo>
                <a:lnTo>
                  <a:pt x="118" y="274"/>
                </a:lnTo>
                <a:lnTo>
                  <a:pt x="122" y="276"/>
                </a:lnTo>
                <a:lnTo>
                  <a:pt x="124" y="280"/>
                </a:lnTo>
                <a:lnTo>
                  <a:pt x="126" y="284"/>
                </a:lnTo>
                <a:lnTo>
                  <a:pt x="126" y="284"/>
                </a:lnTo>
                <a:lnTo>
                  <a:pt x="124" y="288"/>
                </a:lnTo>
                <a:lnTo>
                  <a:pt x="122" y="290"/>
                </a:lnTo>
                <a:lnTo>
                  <a:pt x="118" y="294"/>
                </a:lnTo>
                <a:lnTo>
                  <a:pt x="116" y="294"/>
                </a:lnTo>
                <a:lnTo>
                  <a:pt x="116" y="2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796563" y="4625646"/>
            <a:ext cx="118994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00B050"/>
                </a:solidFill>
              </a:rPr>
              <a:t>Smart Water </a:t>
            </a:r>
            <a:r>
              <a:rPr lang="en-US" sz="1200" b="1" dirty="0" smtClean="0">
                <a:solidFill>
                  <a:srgbClr val="00B050"/>
                </a:solidFill>
              </a:rPr>
              <a:t>and </a:t>
            </a:r>
            <a:r>
              <a:rPr lang="en-US" sz="1600" b="1" dirty="0" smtClean="0">
                <a:solidFill>
                  <a:schemeClr val="accent1"/>
                </a:solidFill>
              </a:rPr>
              <a:t>Electric Meter </a:t>
            </a:r>
            <a:r>
              <a:rPr lang="en-US" sz="1200" b="1" dirty="0" smtClean="0">
                <a:solidFill>
                  <a:srgbClr val="00B050"/>
                </a:solidFill>
              </a:rPr>
              <a:t>for 11,526 Households and SCADA systems for the area.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137638" y="4824324"/>
            <a:ext cx="612775" cy="612775"/>
            <a:chOff x="3506912" y="3806921"/>
            <a:chExt cx="612775" cy="612775"/>
          </a:xfrm>
        </p:grpSpPr>
        <p:sp>
          <p:nvSpPr>
            <p:cNvPr id="66" name="Oval 65"/>
            <p:cNvSpPr/>
            <p:nvPr/>
          </p:nvSpPr>
          <p:spPr bwMode="ltGray">
            <a:xfrm>
              <a:off x="3506912" y="3806921"/>
              <a:ext cx="612775" cy="612775"/>
            </a:xfrm>
            <a:prstGeom prst="ellipse">
              <a:avLst/>
            </a:prstGeom>
            <a:solidFill>
              <a:srgbClr val="92D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3611936" y="3949932"/>
              <a:ext cx="417150" cy="304840"/>
              <a:chOff x="6018213" y="862013"/>
              <a:chExt cx="330200" cy="241300"/>
            </a:xfrm>
          </p:grpSpPr>
          <p:sp>
            <p:nvSpPr>
              <p:cNvPr id="68" name="Freeform 94"/>
              <p:cNvSpPr>
                <a:spLocks/>
              </p:cNvSpPr>
              <p:nvPr/>
            </p:nvSpPr>
            <p:spPr bwMode="auto">
              <a:xfrm>
                <a:off x="6018213" y="863601"/>
                <a:ext cx="93662" cy="52388"/>
              </a:xfrm>
              <a:custGeom>
                <a:avLst/>
                <a:gdLst>
                  <a:gd name="T0" fmla="*/ 31 w 178"/>
                  <a:gd name="T1" fmla="*/ 134 h 134"/>
                  <a:gd name="T2" fmla="*/ 31 w 178"/>
                  <a:gd name="T3" fmla="*/ 134 h 134"/>
                  <a:gd name="T4" fmla="*/ 151 w 178"/>
                  <a:gd name="T5" fmla="*/ 117 h 134"/>
                  <a:gd name="T6" fmla="*/ 151 w 178"/>
                  <a:gd name="T7" fmla="*/ 117 h 134"/>
                  <a:gd name="T8" fmla="*/ 157 w 178"/>
                  <a:gd name="T9" fmla="*/ 116 h 134"/>
                  <a:gd name="T10" fmla="*/ 162 w 178"/>
                  <a:gd name="T11" fmla="*/ 113 h 134"/>
                  <a:gd name="T12" fmla="*/ 166 w 178"/>
                  <a:gd name="T13" fmla="*/ 108 h 134"/>
                  <a:gd name="T14" fmla="*/ 170 w 178"/>
                  <a:gd name="T15" fmla="*/ 104 h 134"/>
                  <a:gd name="T16" fmla="*/ 174 w 178"/>
                  <a:gd name="T17" fmla="*/ 97 h 134"/>
                  <a:gd name="T18" fmla="*/ 176 w 178"/>
                  <a:gd name="T19" fmla="*/ 90 h 134"/>
                  <a:gd name="T20" fmla="*/ 177 w 178"/>
                  <a:gd name="T21" fmla="*/ 84 h 134"/>
                  <a:gd name="T22" fmla="*/ 178 w 178"/>
                  <a:gd name="T23" fmla="*/ 76 h 134"/>
                  <a:gd name="T24" fmla="*/ 178 w 178"/>
                  <a:gd name="T25" fmla="*/ 76 h 134"/>
                  <a:gd name="T26" fmla="*/ 178 w 178"/>
                  <a:gd name="T27" fmla="*/ 57 h 134"/>
                  <a:gd name="T28" fmla="*/ 178 w 178"/>
                  <a:gd name="T29" fmla="*/ 57 h 134"/>
                  <a:gd name="T30" fmla="*/ 177 w 178"/>
                  <a:gd name="T31" fmla="*/ 49 h 134"/>
                  <a:gd name="T32" fmla="*/ 176 w 178"/>
                  <a:gd name="T33" fmla="*/ 42 h 134"/>
                  <a:gd name="T34" fmla="*/ 174 w 178"/>
                  <a:gd name="T35" fmla="*/ 36 h 134"/>
                  <a:gd name="T36" fmla="*/ 170 w 178"/>
                  <a:gd name="T37" fmla="*/ 30 h 134"/>
                  <a:gd name="T38" fmla="*/ 166 w 178"/>
                  <a:gd name="T39" fmla="*/ 25 h 134"/>
                  <a:gd name="T40" fmla="*/ 162 w 178"/>
                  <a:gd name="T41" fmla="*/ 21 h 134"/>
                  <a:gd name="T42" fmla="*/ 157 w 178"/>
                  <a:gd name="T43" fmla="*/ 17 h 134"/>
                  <a:gd name="T44" fmla="*/ 151 w 178"/>
                  <a:gd name="T45" fmla="*/ 16 h 134"/>
                  <a:gd name="T46" fmla="*/ 151 w 178"/>
                  <a:gd name="T47" fmla="*/ 16 h 134"/>
                  <a:gd name="T48" fmla="*/ 31 w 178"/>
                  <a:gd name="T49" fmla="*/ 0 h 134"/>
                  <a:gd name="T50" fmla="*/ 31 w 178"/>
                  <a:gd name="T51" fmla="*/ 0 h 134"/>
                  <a:gd name="T52" fmla="*/ 25 w 178"/>
                  <a:gd name="T53" fmla="*/ 0 h 134"/>
                  <a:gd name="T54" fmla="*/ 20 w 178"/>
                  <a:gd name="T55" fmla="*/ 2 h 134"/>
                  <a:gd name="T56" fmla="*/ 14 w 178"/>
                  <a:gd name="T57" fmla="*/ 6 h 134"/>
                  <a:gd name="T58" fmla="*/ 10 w 178"/>
                  <a:gd name="T59" fmla="*/ 13 h 134"/>
                  <a:gd name="T60" fmla="*/ 6 w 178"/>
                  <a:gd name="T61" fmla="*/ 21 h 134"/>
                  <a:gd name="T62" fmla="*/ 3 w 178"/>
                  <a:gd name="T63" fmla="*/ 30 h 134"/>
                  <a:gd name="T64" fmla="*/ 1 w 178"/>
                  <a:gd name="T65" fmla="*/ 41 h 134"/>
                  <a:gd name="T66" fmla="*/ 0 w 178"/>
                  <a:gd name="T67" fmla="*/ 52 h 134"/>
                  <a:gd name="T68" fmla="*/ 0 w 178"/>
                  <a:gd name="T69" fmla="*/ 52 h 134"/>
                  <a:gd name="T70" fmla="*/ 0 w 178"/>
                  <a:gd name="T71" fmla="*/ 81 h 134"/>
                  <a:gd name="T72" fmla="*/ 0 w 178"/>
                  <a:gd name="T73" fmla="*/ 81 h 134"/>
                  <a:gd name="T74" fmla="*/ 1 w 178"/>
                  <a:gd name="T75" fmla="*/ 92 h 134"/>
                  <a:gd name="T76" fmla="*/ 3 w 178"/>
                  <a:gd name="T77" fmla="*/ 102 h 134"/>
                  <a:gd name="T78" fmla="*/ 6 w 178"/>
                  <a:gd name="T79" fmla="*/ 112 h 134"/>
                  <a:gd name="T80" fmla="*/ 10 w 178"/>
                  <a:gd name="T81" fmla="*/ 120 h 134"/>
                  <a:gd name="T82" fmla="*/ 14 w 178"/>
                  <a:gd name="T83" fmla="*/ 126 h 134"/>
                  <a:gd name="T84" fmla="*/ 20 w 178"/>
                  <a:gd name="T85" fmla="*/ 132 h 134"/>
                  <a:gd name="T86" fmla="*/ 25 w 178"/>
                  <a:gd name="T87" fmla="*/ 133 h 134"/>
                  <a:gd name="T88" fmla="*/ 31 w 178"/>
                  <a:gd name="T89" fmla="*/ 134 h 134"/>
                  <a:gd name="T90" fmla="*/ 31 w 178"/>
                  <a:gd name="T9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8" h="134">
                    <a:moveTo>
                      <a:pt x="31" y="134"/>
                    </a:moveTo>
                    <a:lnTo>
                      <a:pt x="31" y="134"/>
                    </a:lnTo>
                    <a:lnTo>
                      <a:pt x="151" y="117"/>
                    </a:lnTo>
                    <a:lnTo>
                      <a:pt x="151" y="117"/>
                    </a:lnTo>
                    <a:lnTo>
                      <a:pt x="157" y="116"/>
                    </a:lnTo>
                    <a:lnTo>
                      <a:pt x="162" y="113"/>
                    </a:lnTo>
                    <a:lnTo>
                      <a:pt x="166" y="108"/>
                    </a:lnTo>
                    <a:lnTo>
                      <a:pt x="170" y="104"/>
                    </a:lnTo>
                    <a:lnTo>
                      <a:pt x="174" y="97"/>
                    </a:lnTo>
                    <a:lnTo>
                      <a:pt x="176" y="90"/>
                    </a:lnTo>
                    <a:lnTo>
                      <a:pt x="177" y="84"/>
                    </a:lnTo>
                    <a:lnTo>
                      <a:pt x="178" y="76"/>
                    </a:lnTo>
                    <a:lnTo>
                      <a:pt x="178" y="76"/>
                    </a:lnTo>
                    <a:lnTo>
                      <a:pt x="178" y="57"/>
                    </a:lnTo>
                    <a:lnTo>
                      <a:pt x="178" y="57"/>
                    </a:lnTo>
                    <a:lnTo>
                      <a:pt x="177" y="49"/>
                    </a:lnTo>
                    <a:lnTo>
                      <a:pt x="176" y="42"/>
                    </a:lnTo>
                    <a:lnTo>
                      <a:pt x="174" y="36"/>
                    </a:lnTo>
                    <a:lnTo>
                      <a:pt x="170" y="30"/>
                    </a:lnTo>
                    <a:lnTo>
                      <a:pt x="166" y="25"/>
                    </a:lnTo>
                    <a:lnTo>
                      <a:pt x="162" y="21"/>
                    </a:lnTo>
                    <a:lnTo>
                      <a:pt x="157" y="17"/>
                    </a:lnTo>
                    <a:lnTo>
                      <a:pt x="151" y="16"/>
                    </a:lnTo>
                    <a:lnTo>
                      <a:pt x="151" y="1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4" y="6"/>
                    </a:lnTo>
                    <a:lnTo>
                      <a:pt x="10" y="13"/>
                    </a:lnTo>
                    <a:lnTo>
                      <a:pt x="6" y="21"/>
                    </a:lnTo>
                    <a:lnTo>
                      <a:pt x="3" y="30"/>
                    </a:lnTo>
                    <a:lnTo>
                      <a:pt x="1" y="41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1" y="92"/>
                    </a:lnTo>
                    <a:lnTo>
                      <a:pt x="3" y="102"/>
                    </a:lnTo>
                    <a:lnTo>
                      <a:pt x="6" y="112"/>
                    </a:lnTo>
                    <a:lnTo>
                      <a:pt x="10" y="120"/>
                    </a:lnTo>
                    <a:lnTo>
                      <a:pt x="14" y="126"/>
                    </a:lnTo>
                    <a:lnTo>
                      <a:pt x="20" y="132"/>
                    </a:lnTo>
                    <a:lnTo>
                      <a:pt x="25" y="133"/>
                    </a:lnTo>
                    <a:lnTo>
                      <a:pt x="31" y="134"/>
                    </a:lnTo>
                    <a:lnTo>
                      <a:pt x="31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95"/>
              <p:cNvSpPr>
                <a:spLocks/>
              </p:cNvSpPr>
              <p:nvPr/>
            </p:nvSpPr>
            <p:spPr bwMode="auto">
              <a:xfrm>
                <a:off x="6189663" y="863601"/>
                <a:ext cx="93662" cy="52388"/>
              </a:xfrm>
              <a:custGeom>
                <a:avLst/>
                <a:gdLst>
                  <a:gd name="T0" fmla="*/ 28 w 178"/>
                  <a:gd name="T1" fmla="*/ 117 h 134"/>
                  <a:gd name="T2" fmla="*/ 28 w 178"/>
                  <a:gd name="T3" fmla="*/ 117 h 134"/>
                  <a:gd name="T4" fmla="*/ 148 w 178"/>
                  <a:gd name="T5" fmla="*/ 134 h 134"/>
                  <a:gd name="T6" fmla="*/ 148 w 178"/>
                  <a:gd name="T7" fmla="*/ 134 h 134"/>
                  <a:gd name="T8" fmla="*/ 153 w 178"/>
                  <a:gd name="T9" fmla="*/ 133 h 134"/>
                  <a:gd name="T10" fmla="*/ 159 w 178"/>
                  <a:gd name="T11" fmla="*/ 132 h 134"/>
                  <a:gd name="T12" fmla="*/ 164 w 178"/>
                  <a:gd name="T13" fmla="*/ 126 h 134"/>
                  <a:gd name="T14" fmla="*/ 169 w 178"/>
                  <a:gd name="T15" fmla="*/ 120 h 134"/>
                  <a:gd name="T16" fmla="*/ 173 w 178"/>
                  <a:gd name="T17" fmla="*/ 112 h 134"/>
                  <a:gd name="T18" fmla="*/ 176 w 178"/>
                  <a:gd name="T19" fmla="*/ 102 h 134"/>
                  <a:gd name="T20" fmla="*/ 178 w 178"/>
                  <a:gd name="T21" fmla="*/ 92 h 134"/>
                  <a:gd name="T22" fmla="*/ 178 w 178"/>
                  <a:gd name="T23" fmla="*/ 81 h 134"/>
                  <a:gd name="T24" fmla="*/ 178 w 178"/>
                  <a:gd name="T25" fmla="*/ 81 h 134"/>
                  <a:gd name="T26" fmla="*/ 178 w 178"/>
                  <a:gd name="T27" fmla="*/ 52 h 134"/>
                  <a:gd name="T28" fmla="*/ 178 w 178"/>
                  <a:gd name="T29" fmla="*/ 52 h 134"/>
                  <a:gd name="T30" fmla="*/ 178 w 178"/>
                  <a:gd name="T31" fmla="*/ 41 h 134"/>
                  <a:gd name="T32" fmla="*/ 176 w 178"/>
                  <a:gd name="T33" fmla="*/ 30 h 134"/>
                  <a:gd name="T34" fmla="*/ 173 w 178"/>
                  <a:gd name="T35" fmla="*/ 21 h 134"/>
                  <a:gd name="T36" fmla="*/ 169 w 178"/>
                  <a:gd name="T37" fmla="*/ 13 h 134"/>
                  <a:gd name="T38" fmla="*/ 164 w 178"/>
                  <a:gd name="T39" fmla="*/ 6 h 134"/>
                  <a:gd name="T40" fmla="*/ 159 w 178"/>
                  <a:gd name="T41" fmla="*/ 2 h 134"/>
                  <a:gd name="T42" fmla="*/ 153 w 178"/>
                  <a:gd name="T43" fmla="*/ 0 h 134"/>
                  <a:gd name="T44" fmla="*/ 148 w 178"/>
                  <a:gd name="T45" fmla="*/ 0 h 134"/>
                  <a:gd name="T46" fmla="*/ 148 w 178"/>
                  <a:gd name="T47" fmla="*/ 0 h 134"/>
                  <a:gd name="T48" fmla="*/ 28 w 178"/>
                  <a:gd name="T49" fmla="*/ 16 h 134"/>
                  <a:gd name="T50" fmla="*/ 28 w 178"/>
                  <a:gd name="T51" fmla="*/ 16 h 134"/>
                  <a:gd name="T52" fmla="*/ 22 w 178"/>
                  <a:gd name="T53" fmla="*/ 17 h 134"/>
                  <a:gd name="T54" fmla="*/ 17 w 178"/>
                  <a:gd name="T55" fmla="*/ 21 h 134"/>
                  <a:gd name="T56" fmla="*/ 12 w 178"/>
                  <a:gd name="T57" fmla="*/ 25 h 134"/>
                  <a:gd name="T58" fmla="*/ 8 w 178"/>
                  <a:gd name="T59" fmla="*/ 30 h 134"/>
                  <a:gd name="T60" fmla="*/ 5 w 178"/>
                  <a:gd name="T61" fmla="*/ 36 h 134"/>
                  <a:gd name="T62" fmla="*/ 2 w 178"/>
                  <a:gd name="T63" fmla="*/ 42 h 134"/>
                  <a:gd name="T64" fmla="*/ 0 w 178"/>
                  <a:gd name="T65" fmla="*/ 49 h 134"/>
                  <a:gd name="T66" fmla="*/ 0 w 178"/>
                  <a:gd name="T67" fmla="*/ 57 h 134"/>
                  <a:gd name="T68" fmla="*/ 0 w 178"/>
                  <a:gd name="T69" fmla="*/ 57 h 134"/>
                  <a:gd name="T70" fmla="*/ 0 w 178"/>
                  <a:gd name="T71" fmla="*/ 76 h 134"/>
                  <a:gd name="T72" fmla="*/ 0 w 178"/>
                  <a:gd name="T73" fmla="*/ 76 h 134"/>
                  <a:gd name="T74" fmla="*/ 0 w 178"/>
                  <a:gd name="T75" fmla="*/ 84 h 134"/>
                  <a:gd name="T76" fmla="*/ 2 w 178"/>
                  <a:gd name="T77" fmla="*/ 90 h 134"/>
                  <a:gd name="T78" fmla="*/ 5 w 178"/>
                  <a:gd name="T79" fmla="*/ 97 h 134"/>
                  <a:gd name="T80" fmla="*/ 8 w 178"/>
                  <a:gd name="T81" fmla="*/ 104 h 134"/>
                  <a:gd name="T82" fmla="*/ 12 w 178"/>
                  <a:gd name="T83" fmla="*/ 108 h 134"/>
                  <a:gd name="T84" fmla="*/ 17 w 178"/>
                  <a:gd name="T85" fmla="*/ 113 h 134"/>
                  <a:gd name="T86" fmla="*/ 22 w 178"/>
                  <a:gd name="T87" fmla="*/ 116 h 134"/>
                  <a:gd name="T88" fmla="*/ 28 w 178"/>
                  <a:gd name="T89" fmla="*/ 117 h 134"/>
                  <a:gd name="T90" fmla="*/ 28 w 178"/>
                  <a:gd name="T91" fmla="*/ 11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8" h="134">
                    <a:moveTo>
                      <a:pt x="28" y="117"/>
                    </a:moveTo>
                    <a:lnTo>
                      <a:pt x="28" y="117"/>
                    </a:lnTo>
                    <a:lnTo>
                      <a:pt x="148" y="134"/>
                    </a:lnTo>
                    <a:lnTo>
                      <a:pt x="148" y="134"/>
                    </a:lnTo>
                    <a:lnTo>
                      <a:pt x="153" y="133"/>
                    </a:lnTo>
                    <a:lnTo>
                      <a:pt x="159" y="132"/>
                    </a:lnTo>
                    <a:lnTo>
                      <a:pt x="164" y="126"/>
                    </a:lnTo>
                    <a:lnTo>
                      <a:pt x="169" y="120"/>
                    </a:lnTo>
                    <a:lnTo>
                      <a:pt x="173" y="112"/>
                    </a:lnTo>
                    <a:lnTo>
                      <a:pt x="176" y="102"/>
                    </a:lnTo>
                    <a:lnTo>
                      <a:pt x="178" y="92"/>
                    </a:lnTo>
                    <a:lnTo>
                      <a:pt x="178" y="81"/>
                    </a:lnTo>
                    <a:lnTo>
                      <a:pt x="178" y="81"/>
                    </a:lnTo>
                    <a:lnTo>
                      <a:pt x="178" y="52"/>
                    </a:lnTo>
                    <a:lnTo>
                      <a:pt x="178" y="52"/>
                    </a:lnTo>
                    <a:lnTo>
                      <a:pt x="178" y="41"/>
                    </a:lnTo>
                    <a:lnTo>
                      <a:pt x="176" y="30"/>
                    </a:lnTo>
                    <a:lnTo>
                      <a:pt x="173" y="21"/>
                    </a:lnTo>
                    <a:lnTo>
                      <a:pt x="169" y="13"/>
                    </a:lnTo>
                    <a:lnTo>
                      <a:pt x="164" y="6"/>
                    </a:lnTo>
                    <a:lnTo>
                      <a:pt x="159" y="2"/>
                    </a:lnTo>
                    <a:lnTo>
                      <a:pt x="153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2" y="17"/>
                    </a:lnTo>
                    <a:lnTo>
                      <a:pt x="17" y="21"/>
                    </a:lnTo>
                    <a:lnTo>
                      <a:pt x="12" y="25"/>
                    </a:lnTo>
                    <a:lnTo>
                      <a:pt x="8" y="30"/>
                    </a:lnTo>
                    <a:lnTo>
                      <a:pt x="5" y="36"/>
                    </a:lnTo>
                    <a:lnTo>
                      <a:pt x="2" y="42"/>
                    </a:lnTo>
                    <a:lnTo>
                      <a:pt x="0" y="49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5" y="97"/>
                    </a:lnTo>
                    <a:lnTo>
                      <a:pt x="8" y="104"/>
                    </a:lnTo>
                    <a:lnTo>
                      <a:pt x="12" y="108"/>
                    </a:lnTo>
                    <a:lnTo>
                      <a:pt x="17" y="113"/>
                    </a:lnTo>
                    <a:lnTo>
                      <a:pt x="22" y="116"/>
                    </a:lnTo>
                    <a:lnTo>
                      <a:pt x="28" y="117"/>
                    </a:lnTo>
                    <a:lnTo>
                      <a:pt x="28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96"/>
              <p:cNvSpPr>
                <a:spLocks/>
              </p:cNvSpPr>
              <p:nvPr/>
            </p:nvSpPr>
            <p:spPr bwMode="auto">
              <a:xfrm>
                <a:off x="6018213" y="862013"/>
                <a:ext cx="330200" cy="241300"/>
              </a:xfrm>
              <a:custGeom>
                <a:avLst/>
                <a:gdLst>
                  <a:gd name="T0" fmla="*/ 615 w 626"/>
                  <a:gd name="T1" fmla="*/ 508 h 609"/>
                  <a:gd name="T2" fmla="*/ 610 w 626"/>
                  <a:gd name="T3" fmla="*/ 452 h 609"/>
                  <a:gd name="T4" fmla="*/ 589 w 626"/>
                  <a:gd name="T5" fmla="*/ 376 h 609"/>
                  <a:gd name="T6" fmla="*/ 554 w 626"/>
                  <a:gd name="T7" fmla="*/ 312 h 609"/>
                  <a:gd name="T8" fmla="*/ 506 w 626"/>
                  <a:gd name="T9" fmla="*/ 264 h 609"/>
                  <a:gd name="T10" fmla="*/ 449 w 626"/>
                  <a:gd name="T11" fmla="*/ 236 h 609"/>
                  <a:gd name="T12" fmla="*/ 363 w 626"/>
                  <a:gd name="T13" fmla="*/ 230 h 609"/>
                  <a:gd name="T14" fmla="*/ 350 w 626"/>
                  <a:gd name="T15" fmla="*/ 216 h 609"/>
                  <a:gd name="T16" fmla="*/ 328 w 626"/>
                  <a:gd name="T17" fmla="*/ 200 h 609"/>
                  <a:gd name="T18" fmla="*/ 302 w 626"/>
                  <a:gd name="T19" fmla="*/ 192 h 609"/>
                  <a:gd name="T20" fmla="*/ 302 w 626"/>
                  <a:gd name="T21" fmla="*/ 177 h 609"/>
                  <a:gd name="T22" fmla="*/ 291 w 626"/>
                  <a:gd name="T23" fmla="*/ 168 h 609"/>
                  <a:gd name="T24" fmla="*/ 276 w 626"/>
                  <a:gd name="T25" fmla="*/ 149 h 609"/>
                  <a:gd name="T26" fmla="*/ 283 w 626"/>
                  <a:gd name="T27" fmla="*/ 140 h 609"/>
                  <a:gd name="T28" fmla="*/ 299 w 626"/>
                  <a:gd name="T29" fmla="*/ 117 h 609"/>
                  <a:gd name="T30" fmla="*/ 308 w 626"/>
                  <a:gd name="T31" fmla="*/ 88 h 609"/>
                  <a:gd name="T32" fmla="*/ 307 w 626"/>
                  <a:gd name="T33" fmla="*/ 61 h 609"/>
                  <a:gd name="T34" fmla="*/ 292 w 626"/>
                  <a:gd name="T35" fmla="*/ 22 h 609"/>
                  <a:gd name="T36" fmla="*/ 263 w 626"/>
                  <a:gd name="T37" fmla="*/ 2 h 609"/>
                  <a:gd name="T38" fmla="*/ 240 w 626"/>
                  <a:gd name="T39" fmla="*/ 2 h 609"/>
                  <a:gd name="T40" fmla="*/ 211 w 626"/>
                  <a:gd name="T41" fmla="*/ 22 h 609"/>
                  <a:gd name="T42" fmla="*/ 195 w 626"/>
                  <a:gd name="T43" fmla="*/ 61 h 609"/>
                  <a:gd name="T44" fmla="*/ 195 w 626"/>
                  <a:gd name="T45" fmla="*/ 88 h 609"/>
                  <a:gd name="T46" fmla="*/ 203 w 626"/>
                  <a:gd name="T47" fmla="*/ 117 h 609"/>
                  <a:gd name="T48" fmla="*/ 220 w 626"/>
                  <a:gd name="T49" fmla="*/ 140 h 609"/>
                  <a:gd name="T50" fmla="*/ 226 w 626"/>
                  <a:gd name="T51" fmla="*/ 149 h 609"/>
                  <a:gd name="T52" fmla="*/ 212 w 626"/>
                  <a:gd name="T53" fmla="*/ 168 h 609"/>
                  <a:gd name="T54" fmla="*/ 201 w 626"/>
                  <a:gd name="T55" fmla="*/ 177 h 609"/>
                  <a:gd name="T56" fmla="*/ 200 w 626"/>
                  <a:gd name="T57" fmla="*/ 192 h 609"/>
                  <a:gd name="T58" fmla="*/ 175 w 626"/>
                  <a:gd name="T59" fmla="*/ 200 h 609"/>
                  <a:gd name="T60" fmla="*/ 153 w 626"/>
                  <a:gd name="T61" fmla="*/ 216 h 609"/>
                  <a:gd name="T62" fmla="*/ 0 w 626"/>
                  <a:gd name="T63" fmla="*/ 230 h 609"/>
                  <a:gd name="T64" fmla="*/ 158 w 626"/>
                  <a:gd name="T65" fmla="*/ 425 h 609"/>
                  <a:gd name="T66" fmla="*/ 194 w 626"/>
                  <a:gd name="T67" fmla="*/ 444 h 609"/>
                  <a:gd name="T68" fmla="*/ 295 w 626"/>
                  <a:gd name="T69" fmla="*/ 445 h 609"/>
                  <a:gd name="T70" fmla="*/ 334 w 626"/>
                  <a:gd name="T71" fmla="*/ 434 h 609"/>
                  <a:gd name="T72" fmla="*/ 407 w 626"/>
                  <a:gd name="T73" fmla="*/ 425 h 609"/>
                  <a:gd name="T74" fmla="*/ 425 w 626"/>
                  <a:gd name="T75" fmla="*/ 429 h 609"/>
                  <a:gd name="T76" fmla="*/ 450 w 626"/>
                  <a:gd name="T77" fmla="*/ 449 h 609"/>
                  <a:gd name="T78" fmla="*/ 465 w 626"/>
                  <a:gd name="T79" fmla="*/ 484 h 609"/>
                  <a:gd name="T80" fmla="*/ 468 w 626"/>
                  <a:gd name="T81" fmla="*/ 508 h 609"/>
                  <a:gd name="T82" fmla="*/ 465 w 626"/>
                  <a:gd name="T83" fmla="*/ 516 h 609"/>
                  <a:gd name="T84" fmla="*/ 460 w 626"/>
                  <a:gd name="T85" fmla="*/ 520 h 609"/>
                  <a:gd name="T86" fmla="*/ 459 w 626"/>
                  <a:gd name="T87" fmla="*/ 601 h 609"/>
                  <a:gd name="T88" fmla="*/ 463 w 626"/>
                  <a:gd name="T89" fmla="*/ 608 h 609"/>
                  <a:gd name="T90" fmla="*/ 620 w 626"/>
                  <a:gd name="T91" fmla="*/ 609 h 609"/>
                  <a:gd name="T92" fmla="*/ 626 w 626"/>
                  <a:gd name="T93" fmla="*/ 604 h 609"/>
                  <a:gd name="T94" fmla="*/ 626 w 626"/>
                  <a:gd name="T95" fmla="*/ 522 h 609"/>
                  <a:gd name="T96" fmla="*/ 623 w 626"/>
                  <a:gd name="T97" fmla="*/ 516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26" h="609">
                    <a:moveTo>
                      <a:pt x="620" y="516"/>
                    </a:moveTo>
                    <a:lnTo>
                      <a:pt x="615" y="516"/>
                    </a:lnTo>
                    <a:lnTo>
                      <a:pt x="615" y="508"/>
                    </a:lnTo>
                    <a:lnTo>
                      <a:pt x="615" y="508"/>
                    </a:lnTo>
                    <a:lnTo>
                      <a:pt x="613" y="480"/>
                    </a:lnTo>
                    <a:lnTo>
                      <a:pt x="610" y="452"/>
                    </a:lnTo>
                    <a:lnTo>
                      <a:pt x="605" y="425"/>
                    </a:lnTo>
                    <a:lnTo>
                      <a:pt x="598" y="400"/>
                    </a:lnTo>
                    <a:lnTo>
                      <a:pt x="589" y="376"/>
                    </a:lnTo>
                    <a:lnTo>
                      <a:pt x="579" y="353"/>
                    </a:lnTo>
                    <a:lnTo>
                      <a:pt x="567" y="332"/>
                    </a:lnTo>
                    <a:lnTo>
                      <a:pt x="554" y="312"/>
                    </a:lnTo>
                    <a:lnTo>
                      <a:pt x="539" y="294"/>
                    </a:lnTo>
                    <a:lnTo>
                      <a:pt x="523" y="278"/>
                    </a:lnTo>
                    <a:lnTo>
                      <a:pt x="506" y="264"/>
                    </a:lnTo>
                    <a:lnTo>
                      <a:pt x="488" y="252"/>
                    </a:lnTo>
                    <a:lnTo>
                      <a:pt x="469" y="242"/>
                    </a:lnTo>
                    <a:lnTo>
                      <a:pt x="449" y="236"/>
                    </a:lnTo>
                    <a:lnTo>
                      <a:pt x="428" y="232"/>
                    </a:lnTo>
                    <a:lnTo>
                      <a:pt x="407" y="230"/>
                    </a:lnTo>
                    <a:lnTo>
                      <a:pt x="363" y="230"/>
                    </a:lnTo>
                    <a:lnTo>
                      <a:pt x="363" y="230"/>
                    </a:lnTo>
                    <a:lnTo>
                      <a:pt x="357" y="222"/>
                    </a:lnTo>
                    <a:lnTo>
                      <a:pt x="350" y="216"/>
                    </a:lnTo>
                    <a:lnTo>
                      <a:pt x="344" y="209"/>
                    </a:lnTo>
                    <a:lnTo>
                      <a:pt x="336" y="204"/>
                    </a:lnTo>
                    <a:lnTo>
                      <a:pt x="328" y="200"/>
                    </a:lnTo>
                    <a:lnTo>
                      <a:pt x="319" y="196"/>
                    </a:lnTo>
                    <a:lnTo>
                      <a:pt x="311" y="193"/>
                    </a:lnTo>
                    <a:lnTo>
                      <a:pt x="302" y="192"/>
                    </a:lnTo>
                    <a:lnTo>
                      <a:pt x="302" y="184"/>
                    </a:lnTo>
                    <a:lnTo>
                      <a:pt x="302" y="184"/>
                    </a:lnTo>
                    <a:lnTo>
                      <a:pt x="302" y="177"/>
                    </a:lnTo>
                    <a:lnTo>
                      <a:pt x="299" y="173"/>
                    </a:lnTo>
                    <a:lnTo>
                      <a:pt x="295" y="169"/>
                    </a:lnTo>
                    <a:lnTo>
                      <a:pt x="291" y="168"/>
                    </a:lnTo>
                    <a:lnTo>
                      <a:pt x="276" y="168"/>
                    </a:lnTo>
                    <a:lnTo>
                      <a:pt x="276" y="149"/>
                    </a:lnTo>
                    <a:lnTo>
                      <a:pt x="276" y="149"/>
                    </a:lnTo>
                    <a:lnTo>
                      <a:pt x="276" y="145"/>
                    </a:lnTo>
                    <a:lnTo>
                      <a:pt x="276" y="145"/>
                    </a:lnTo>
                    <a:lnTo>
                      <a:pt x="283" y="140"/>
                    </a:lnTo>
                    <a:lnTo>
                      <a:pt x="289" y="133"/>
                    </a:lnTo>
                    <a:lnTo>
                      <a:pt x="294" y="126"/>
                    </a:lnTo>
                    <a:lnTo>
                      <a:pt x="299" y="117"/>
                    </a:lnTo>
                    <a:lnTo>
                      <a:pt x="303" y="108"/>
                    </a:lnTo>
                    <a:lnTo>
                      <a:pt x="306" y="98"/>
                    </a:lnTo>
                    <a:lnTo>
                      <a:pt x="308" y="88"/>
                    </a:lnTo>
                    <a:lnTo>
                      <a:pt x="308" y="76"/>
                    </a:lnTo>
                    <a:lnTo>
                      <a:pt x="308" y="76"/>
                    </a:lnTo>
                    <a:lnTo>
                      <a:pt x="307" y="61"/>
                    </a:lnTo>
                    <a:lnTo>
                      <a:pt x="304" y="46"/>
                    </a:lnTo>
                    <a:lnTo>
                      <a:pt x="299" y="34"/>
                    </a:lnTo>
                    <a:lnTo>
                      <a:pt x="292" y="22"/>
                    </a:lnTo>
                    <a:lnTo>
                      <a:pt x="283" y="13"/>
                    </a:lnTo>
                    <a:lnTo>
                      <a:pt x="273" y="6"/>
                    </a:lnTo>
                    <a:lnTo>
                      <a:pt x="263" y="2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40" y="2"/>
                    </a:lnTo>
                    <a:lnTo>
                      <a:pt x="229" y="6"/>
                    </a:lnTo>
                    <a:lnTo>
                      <a:pt x="219" y="13"/>
                    </a:lnTo>
                    <a:lnTo>
                      <a:pt x="211" y="22"/>
                    </a:lnTo>
                    <a:lnTo>
                      <a:pt x="204" y="34"/>
                    </a:lnTo>
                    <a:lnTo>
                      <a:pt x="199" y="46"/>
                    </a:lnTo>
                    <a:lnTo>
                      <a:pt x="195" y="61"/>
                    </a:lnTo>
                    <a:lnTo>
                      <a:pt x="194" y="76"/>
                    </a:lnTo>
                    <a:lnTo>
                      <a:pt x="194" y="76"/>
                    </a:lnTo>
                    <a:lnTo>
                      <a:pt x="195" y="88"/>
                    </a:lnTo>
                    <a:lnTo>
                      <a:pt x="197" y="98"/>
                    </a:lnTo>
                    <a:lnTo>
                      <a:pt x="199" y="108"/>
                    </a:lnTo>
                    <a:lnTo>
                      <a:pt x="203" y="117"/>
                    </a:lnTo>
                    <a:lnTo>
                      <a:pt x="208" y="126"/>
                    </a:lnTo>
                    <a:lnTo>
                      <a:pt x="214" y="133"/>
                    </a:lnTo>
                    <a:lnTo>
                      <a:pt x="220" y="140"/>
                    </a:lnTo>
                    <a:lnTo>
                      <a:pt x="227" y="145"/>
                    </a:lnTo>
                    <a:lnTo>
                      <a:pt x="227" y="145"/>
                    </a:lnTo>
                    <a:lnTo>
                      <a:pt x="226" y="149"/>
                    </a:lnTo>
                    <a:lnTo>
                      <a:pt x="226" y="168"/>
                    </a:lnTo>
                    <a:lnTo>
                      <a:pt x="212" y="168"/>
                    </a:lnTo>
                    <a:lnTo>
                      <a:pt x="212" y="168"/>
                    </a:lnTo>
                    <a:lnTo>
                      <a:pt x="207" y="169"/>
                    </a:lnTo>
                    <a:lnTo>
                      <a:pt x="203" y="173"/>
                    </a:lnTo>
                    <a:lnTo>
                      <a:pt x="201" y="177"/>
                    </a:lnTo>
                    <a:lnTo>
                      <a:pt x="200" y="184"/>
                    </a:lnTo>
                    <a:lnTo>
                      <a:pt x="200" y="192"/>
                    </a:lnTo>
                    <a:lnTo>
                      <a:pt x="200" y="192"/>
                    </a:lnTo>
                    <a:lnTo>
                      <a:pt x="191" y="193"/>
                    </a:lnTo>
                    <a:lnTo>
                      <a:pt x="183" y="196"/>
                    </a:lnTo>
                    <a:lnTo>
                      <a:pt x="175" y="200"/>
                    </a:lnTo>
                    <a:lnTo>
                      <a:pt x="167" y="204"/>
                    </a:lnTo>
                    <a:lnTo>
                      <a:pt x="160" y="209"/>
                    </a:lnTo>
                    <a:lnTo>
                      <a:pt x="153" y="216"/>
                    </a:lnTo>
                    <a:lnTo>
                      <a:pt x="147" y="222"/>
                    </a:lnTo>
                    <a:lnTo>
                      <a:pt x="141" y="230"/>
                    </a:lnTo>
                    <a:lnTo>
                      <a:pt x="0" y="230"/>
                    </a:lnTo>
                    <a:lnTo>
                      <a:pt x="0" y="425"/>
                    </a:lnTo>
                    <a:lnTo>
                      <a:pt x="158" y="425"/>
                    </a:lnTo>
                    <a:lnTo>
                      <a:pt x="158" y="425"/>
                    </a:lnTo>
                    <a:lnTo>
                      <a:pt x="169" y="434"/>
                    </a:lnTo>
                    <a:lnTo>
                      <a:pt x="181" y="440"/>
                    </a:lnTo>
                    <a:lnTo>
                      <a:pt x="194" y="444"/>
                    </a:lnTo>
                    <a:lnTo>
                      <a:pt x="207" y="445"/>
                    </a:lnTo>
                    <a:lnTo>
                      <a:pt x="295" y="445"/>
                    </a:lnTo>
                    <a:lnTo>
                      <a:pt x="295" y="445"/>
                    </a:lnTo>
                    <a:lnTo>
                      <a:pt x="309" y="444"/>
                    </a:lnTo>
                    <a:lnTo>
                      <a:pt x="321" y="440"/>
                    </a:lnTo>
                    <a:lnTo>
                      <a:pt x="334" y="434"/>
                    </a:lnTo>
                    <a:lnTo>
                      <a:pt x="345" y="425"/>
                    </a:lnTo>
                    <a:lnTo>
                      <a:pt x="407" y="425"/>
                    </a:lnTo>
                    <a:lnTo>
                      <a:pt x="407" y="425"/>
                    </a:lnTo>
                    <a:lnTo>
                      <a:pt x="413" y="426"/>
                    </a:lnTo>
                    <a:lnTo>
                      <a:pt x="419" y="428"/>
                    </a:lnTo>
                    <a:lnTo>
                      <a:pt x="425" y="429"/>
                    </a:lnTo>
                    <a:lnTo>
                      <a:pt x="431" y="432"/>
                    </a:lnTo>
                    <a:lnTo>
                      <a:pt x="441" y="440"/>
                    </a:lnTo>
                    <a:lnTo>
                      <a:pt x="450" y="449"/>
                    </a:lnTo>
                    <a:lnTo>
                      <a:pt x="458" y="461"/>
                    </a:lnTo>
                    <a:lnTo>
                      <a:pt x="463" y="476"/>
                    </a:lnTo>
                    <a:lnTo>
                      <a:pt x="465" y="484"/>
                    </a:lnTo>
                    <a:lnTo>
                      <a:pt x="467" y="490"/>
                    </a:lnTo>
                    <a:lnTo>
                      <a:pt x="468" y="498"/>
                    </a:lnTo>
                    <a:lnTo>
                      <a:pt x="468" y="508"/>
                    </a:lnTo>
                    <a:lnTo>
                      <a:pt x="468" y="516"/>
                    </a:lnTo>
                    <a:lnTo>
                      <a:pt x="465" y="516"/>
                    </a:lnTo>
                    <a:lnTo>
                      <a:pt x="465" y="516"/>
                    </a:lnTo>
                    <a:lnTo>
                      <a:pt x="463" y="516"/>
                    </a:lnTo>
                    <a:lnTo>
                      <a:pt x="461" y="517"/>
                    </a:lnTo>
                    <a:lnTo>
                      <a:pt x="460" y="520"/>
                    </a:lnTo>
                    <a:lnTo>
                      <a:pt x="459" y="522"/>
                    </a:lnTo>
                    <a:lnTo>
                      <a:pt x="459" y="601"/>
                    </a:lnTo>
                    <a:lnTo>
                      <a:pt x="459" y="601"/>
                    </a:lnTo>
                    <a:lnTo>
                      <a:pt x="460" y="604"/>
                    </a:lnTo>
                    <a:lnTo>
                      <a:pt x="461" y="606"/>
                    </a:lnTo>
                    <a:lnTo>
                      <a:pt x="463" y="608"/>
                    </a:lnTo>
                    <a:lnTo>
                      <a:pt x="465" y="609"/>
                    </a:lnTo>
                    <a:lnTo>
                      <a:pt x="620" y="609"/>
                    </a:lnTo>
                    <a:lnTo>
                      <a:pt x="620" y="609"/>
                    </a:lnTo>
                    <a:lnTo>
                      <a:pt x="623" y="608"/>
                    </a:lnTo>
                    <a:lnTo>
                      <a:pt x="625" y="606"/>
                    </a:lnTo>
                    <a:lnTo>
                      <a:pt x="626" y="604"/>
                    </a:lnTo>
                    <a:lnTo>
                      <a:pt x="626" y="601"/>
                    </a:lnTo>
                    <a:lnTo>
                      <a:pt x="626" y="522"/>
                    </a:lnTo>
                    <a:lnTo>
                      <a:pt x="626" y="522"/>
                    </a:lnTo>
                    <a:lnTo>
                      <a:pt x="626" y="520"/>
                    </a:lnTo>
                    <a:lnTo>
                      <a:pt x="625" y="517"/>
                    </a:lnTo>
                    <a:lnTo>
                      <a:pt x="623" y="516"/>
                    </a:lnTo>
                    <a:lnTo>
                      <a:pt x="620" y="516"/>
                    </a:lnTo>
                    <a:lnTo>
                      <a:pt x="620" y="5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129892" y="5736089"/>
            <a:ext cx="612775" cy="612775"/>
            <a:chOff x="6422047" y="2258092"/>
            <a:chExt cx="612775" cy="612775"/>
          </a:xfrm>
        </p:grpSpPr>
        <p:sp>
          <p:nvSpPr>
            <p:cNvPr id="72" name="Oval 71"/>
            <p:cNvSpPr/>
            <p:nvPr/>
          </p:nvSpPr>
          <p:spPr bwMode="ltGray">
            <a:xfrm>
              <a:off x="6422047" y="2258092"/>
              <a:ext cx="612775" cy="61277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73" name="Group 23"/>
            <p:cNvGrpSpPr>
              <a:grpSpLocks noChangeAspect="1"/>
            </p:cNvGrpSpPr>
            <p:nvPr/>
          </p:nvGrpSpPr>
          <p:grpSpPr bwMode="auto">
            <a:xfrm>
              <a:off x="6585187" y="2328928"/>
              <a:ext cx="304972" cy="492647"/>
              <a:chOff x="2772" y="1585"/>
              <a:chExt cx="423" cy="683"/>
            </a:xfrm>
            <a:solidFill>
              <a:schemeClr val="bg2"/>
            </a:solidFill>
          </p:grpSpPr>
          <p:sp>
            <p:nvSpPr>
              <p:cNvPr id="74" name="Freeform 24"/>
              <p:cNvSpPr>
                <a:spLocks noChangeAspect="1"/>
              </p:cNvSpPr>
              <p:nvPr/>
            </p:nvSpPr>
            <p:spPr bwMode="auto">
              <a:xfrm>
                <a:off x="2893" y="1834"/>
                <a:ext cx="78" cy="269"/>
              </a:xfrm>
              <a:custGeom>
                <a:avLst/>
                <a:gdLst>
                  <a:gd name="T0" fmla="*/ 39 w 155"/>
                  <a:gd name="T1" fmla="*/ 130 h 537"/>
                  <a:gd name="T2" fmla="*/ 7 w 155"/>
                  <a:gd name="T3" fmla="*/ 3 h 537"/>
                  <a:gd name="T4" fmla="*/ 7 w 155"/>
                  <a:gd name="T5" fmla="*/ 2 h 537"/>
                  <a:gd name="T6" fmla="*/ 6 w 155"/>
                  <a:gd name="T7" fmla="*/ 1 h 537"/>
                  <a:gd name="T8" fmla="*/ 4 w 155"/>
                  <a:gd name="T9" fmla="*/ 0 h 537"/>
                  <a:gd name="T10" fmla="*/ 3 w 155"/>
                  <a:gd name="T11" fmla="*/ 0 h 537"/>
                  <a:gd name="T12" fmla="*/ 1 w 155"/>
                  <a:gd name="T13" fmla="*/ 1 h 537"/>
                  <a:gd name="T14" fmla="*/ 1 w 155"/>
                  <a:gd name="T15" fmla="*/ 2 h 537"/>
                  <a:gd name="T16" fmla="*/ 0 w 155"/>
                  <a:gd name="T17" fmla="*/ 3 h 537"/>
                  <a:gd name="T18" fmla="*/ 0 w 155"/>
                  <a:gd name="T19" fmla="*/ 5 h 537"/>
                  <a:gd name="T20" fmla="*/ 32 w 155"/>
                  <a:gd name="T21" fmla="*/ 132 h 537"/>
                  <a:gd name="T22" fmla="*/ 32 w 155"/>
                  <a:gd name="T23" fmla="*/ 132 h 537"/>
                  <a:gd name="T24" fmla="*/ 33 w 155"/>
                  <a:gd name="T25" fmla="*/ 133 h 537"/>
                  <a:gd name="T26" fmla="*/ 34 w 155"/>
                  <a:gd name="T27" fmla="*/ 134 h 537"/>
                  <a:gd name="T28" fmla="*/ 35 w 155"/>
                  <a:gd name="T29" fmla="*/ 135 h 537"/>
                  <a:gd name="T30" fmla="*/ 37 w 155"/>
                  <a:gd name="T31" fmla="*/ 135 h 537"/>
                  <a:gd name="T32" fmla="*/ 38 w 155"/>
                  <a:gd name="T33" fmla="*/ 134 h 537"/>
                  <a:gd name="T34" fmla="*/ 39 w 155"/>
                  <a:gd name="T35" fmla="*/ 133 h 537"/>
                  <a:gd name="T36" fmla="*/ 39 w 155"/>
                  <a:gd name="T37" fmla="*/ 132 h 537"/>
                  <a:gd name="T38" fmla="*/ 39 w 155"/>
                  <a:gd name="T39" fmla="*/ 130 h 537"/>
                  <a:gd name="T40" fmla="*/ 39 w 155"/>
                  <a:gd name="T41" fmla="*/ 130 h 5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5"/>
                  <a:gd name="T64" fmla="*/ 0 h 537"/>
                  <a:gd name="T65" fmla="*/ 155 w 155"/>
                  <a:gd name="T66" fmla="*/ 537 h 5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5" h="537">
                    <a:moveTo>
                      <a:pt x="155" y="519"/>
                    </a:moveTo>
                    <a:lnTo>
                      <a:pt x="27" y="11"/>
                    </a:lnTo>
                    <a:lnTo>
                      <a:pt x="25" y="6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7" y="526"/>
                    </a:lnTo>
                    <a:lnTo>
                      <a:pt x="129" y="532"/>
                    </a:lnTo>
                    <a:lnTo>
                      <a:pt x="133" y="535"/>
                    </a:lnTo>
                    <a:lnTo>
                      <a:pt x="139" y="537"/>
                    </a:lnTo>
                    <a:lnTo>
                      <a:pt x="145" y="537"/>
                    </a:lnTo>
                    <a:lnTo>
                      <a:pt x="150" y="534"/>
                    </a:lnTo>
                    <a:lnTo>
                      <a:pt x="154" y="531"/>
                    </a:lnTo>
                    <a:lnTo>
                      <a:pt x="155" y="525"/>
                    </a:lnTo>
                    <a:lnTo>
                      <a:pt x="155" y="5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 25"/>
              <p:cNvSpPr>
                <a:spLocks noChangeAspect="1"/>
              </p:cNvSpPr>
              <p:nvPr/>
            </p:nvSpPr>
            <p:spPr bwMode="auto">
              <a:xfrm>
                <a:off x="2997" y="1834"/>
                <a:ext cx="78" cy="269"/>
              </a:xfrm>
              <a:custGeom>
                <a:avLst/>
                <a:gdLst>
                  <a:gd name="T0" fmla="*/ 37 w 156"/>
                  <a:gd name="T1" fmla="*/ 0 h 537"/>
                  <a:gd name="T2" fmla="*/ 35 w 156"/>
                  <a:gd name="T3" fmla="*/ 0 h 537"/>
                  <a:gd name="T4" fmla="*/ 34 w 156"/>
                  <a:gd name="T5" fmla="*/ 1 h 537"/>
                  <a:gd name="T6" fmla="*/ 33 w 156"/>
                  <a:gd name="T7" fmla="*/ 2 h 537"/>
                  <a:gd name="T8" fmla="*/ 31 w 156"/>
                  <a:gd name="T9" fmla="*/ 3 h 537"/>
                  <a:gd name="T10" fmla="*/ 31 w 156"/>
                  <a:gd name="T11" fmla="*/ 3 h 537"/>
                  <a:gd name="T12" fmla="*/ 0 w 156"/>
                  <a:gd name="T13" fmla="*/ 130 h 537"/>
                  <a:gd name="T14" fmla="*/ 0 w 156"/>
                  <a:gd name="T15" fmla="*/ 130 h 537"/>
                  <a:gd name="T16" fmla="*/ 0 w 156"/>
                  <a:gd name="T17" fmla="*/ 132 h 537"/>
                  <a:gd name="T18" fmla="*/ 1 w 156"/>
                  <a:gd name="T19" fmla="*/ 133 h 537"/>
                  <a:gd name="T20" fmla="*/ 1 w 156"/>
                  <a:gd name="T21" fmla="*/ 134 h 537"/>
                  <a:gd name="T22" fmla="*/ 2 w 156"/>
                  <a:gd name="T23" fmla="*/ 135 h 537"/>
                  <a:gd name="T24" fmla="*/ 4 w 156"/>
                  <a:gd name="T25" fmla="*/ 135 h 537"/>
                  <a:gd name="T26" fmla="*/ 5 w 156"/>
                  <a:gd name="T27" fmla="*/ 134 h 537"/>
                  <a:gd name="T28" fmla="*/ 6 w 156"/>
                  <a:gd name="T29" fmla="*/ 133 h 537"/>
                  <a:gd name="T30" fmla="*/ 7 w 156"/>
                  <a:gd name="T31" fmla="*/ 132 h 537"/>
                  <a:gd name="T32" fmla="*/ 39 w 156"/>
                  <a:gd name="T33" fmla="*/ 5 h 537"/>
                  <a:gd name="T34" fmla="*/ 39 w 156"/>
                  <a:gd name="T35" fmla="*/ 3 h 537"/>
                  <a:gd name="T36" fmla="*/ 39 w 156"/>
                  <a:gd name="T37" fmla="*/ 2 h 537"/>
                  <a:gd name="T38" fmla="*/ 38 w 156"/>
                  <a:gd name="T39" fmla="*/ 1 h 537"/>
                  <a:gd name="T40" fmla="*/ 37 w 156"/>
                  <a:gd name="T41" fmla="*/ 0 h 5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6"/>
                  <a:gd name="T64" fmla="*/ 0 h 537"/>
                  <a:gd name="T65" fmla="*/ 156 w 156"/>
                  <a:gd name="T66" fmla="*/ 537 h 5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6" h="537">
                    <a:moveTo>
                      <a:pt x="145" y="0"/>
                    </a:moveTo>
                    <a:lnTo>
                      <a:pt x="140" y="0"/>
                    </a:lnTo>
                    <a:lnTo>
                      <a:pt x="134" y="2"/>
                    </a:lnTo>
                    <a:lnTo>
                      <a:pt x="129" y="6"/>
                    </a:lnTo>
                    <a:lnTo>
                      <a:pt x="127" y="11"/>
                    </a:lnTo>
                    <a:lnTo>
                      <a:pt x="0" y="519"/>
                    </a:lnTo>
                    <a:lnTo>
                      <a:pt x="0" y="525"/>
                    </a:lnTo>
                    <a:lnTo>
                      <a:pt x="1" y="531"/>
                    </a:lnTo>
                    <a:lnTo>
                      <a:pt x="5" y="534"/>
                    </a:lnTo>
                    <a:lnTo>
                      <a:pt x="11" y="537"/>
                    </a:lnTo>
                    <a:lnTo>
                      <a:pt x="16" y="537"/>
                    </a:lnTo>
                    <a:lnTo>
                      <a:pt x="22" y="535"/>
                    </a:lnTo>
                    <a:lnTo>
                      <a:pt x="26" y="532"/>
                    </a:lnTo>
                    <a:lnTo>
                      <a:pt x="28" y="526"/>
                    </a:lnTo>
                    <a:lnTo>
                      <a:pt x="156" y="18"/>
                    </a:lnTo>
                    <a:lnTo>
                      <a:pt x="156" y="12"/>
                    </a:lnTo>
                    <a:lnTo>
                      <a:pt x="155" y="7"/>
                    </a:lnTo>
                    <a:lnTo>
                      <a:pt x="151" y="2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26"/>
              <p:cNvSpPr>
                <a:spLocks noChangeAspect="1"/>
              </p:cNvSpPr>
              <p:nvPr/>
            </p:nvSpPr>
            <p:spPr bwMode="auto">
              <a:xfrm>
                <a:off x="2904" y="1768"/>
                <a:ext cx="156" cy="55"/>
              </a:xfrm>
              <a:custGeom>
                <a:avLst/>
                <a:gdLst>
                  <a:gd name="T0" fmla="*/ 1 w 313"/>
                  <a:gd name="T1" fmla="*/ 27 h 112"/>
                  <a:gd name="T2" fmla="*/ 1 w 313"/>
                  <a:gd name="T3" fmla="*/ 27 h 112"/>
                  <a:gd name="T4" fmla="*/ 2 w 313"/>
                  <a:gd name="T5" fmla="*/ 27 h 112"/>
                  <a:gd name="T6" fmla="*/ 3 w 313"/>
                  <a:gd name="T7" fmla="*/ 27 h 112"/>
                  <a:gd name="T8" fmla="*/ 3 w 313"/>
                  <a:gd name="T9" fmla="*/ 26 h 112"/>
                  <a:gd name="T10" fmla="*/ 14 w 313"/>
                  <a:gd name="T11" fmla="*/ 7 h 112"/>
                  <a:gd name="T12" fmla="*/ 26 w 313"/>
                  <a:gd name="T13" fmla="*/ 27 h 112"/>
                  <a:gd name="T14" fmla="*/ 40 w 313"/>
                  <a:gd name="T15" fmla="*/ 7 h 112"/>
                  <a:gd name="T16" fmla="*/ 52 w 313"/>
                  <a:gd name="T17" fmla="*/ 27 h 112"/>
                  <a:gd name="T18" fmla="*/ 65 w 313"/>
                  <a:gd name="T19" fmla="*/ 7 h 112"/>
                  <a:gd name="T20" fmla="*/ 74 w 313"/>
                  <a:gd name="T21" fmla="*/ 26 h 112"/>
                  <a:gd name="T22" fmla="*/ 74 w 313"/>
                  <a:gd name="T23" fmla="*/ 26 h 112"/>
                  <a:gd name="T24" fmla="*/ 75 w 313"/>
                  <a:gd name="T25" fmla="*/ 26 h 112"/>
                  <a:gd name="T26" fmla="*/ 76 w 313"/>
                  <a:gd name="T27" fmla="*/ 27 h 112"/>
                  <a:gd name="T28" fmla="*/ 76 w 313"/>
                  <a:gd name="T29" fmla="*/ 27 h 112"/>
                  <a:gd name="T30" fmla="*/ 77 w 313"/>
                  <a:gd name="T31" fmla="*/ 26 h 112"/>
                  <a:gd name="T32" fmla="*/ 78 w 313"/>
                  <a:gd name="T33" fmla="*/ 26 h 112"/>
                  <a:gd name="T34" fmla="*/ 78 w 313"/>
                  <a:gd name="T35" fmla="*/ 26 h 112"/>
                  <a:gd name="T36" fmla="*/ 78 w 313"/>
                  <a:gd name="T37" fmla="*/ 25 h 112"/>
                  <a:gd name="T38" fmla="*/ 78 w 313"/>
                  <a:gd name="T39" fmla="*/ 24 h 112"/>
                  <a:gd name="T40" fmla="*/ 65 w 313"/>
                  <a:gd name="T41" fmla="*/ 0 h 112"/>
                  <a:gd name="T42" fmla="*/ 52 w 313"/>
                  <a:gd name="T43" fmla="*/ 20 h 112"/>
                  <a:gd name="T44" fmla="*/ 40 w 313"/>
                  <a:gd name="T45" fmla="*/ 0 h 112"/>
                  <a:gd name="T46" fmla="*/ 26 w 313"/>
                  <a:gd name="T47" fmla="*/ 20 h 112"/>
                  <a:gd name="T48" fmla="*/ 14 w 313"/>
                  <a:gd name="T49" fmla="*/ 0 h 112"/>
                  <a:gd name="T50" fmla="*/ 0 w 313"/>
                  <a:gd name="T51" fmla="*/ 25 h 112"/>
                  <a:gd name="T52" fmla="*/ 0 w 313"/>
                  <a:gd name="T53" fmla="*/ 25 h 112"/>
                  <a:gd name="T54" fmla="*/ 0 w 313"/>
                  <a:gd name="T55" fmla="*/ 26 h 112"/>
                  <a:gd name="T56" fmla="*/ 0 w 313"/>
                  <a:gd name="T57" fmla="*/ 26 h 112"/>
                  <a:gd name="T58" fmla="*/ 1 w 313"/>
                  <a:gd name="T59" fmla="*/ 27 h 1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3"/>
                  <a:gd name="T91" fmla="*/ 0 h 112"/>
                  <a:gd name="T92" fmla="*/ 313 w 313"/>
                  <a:gd name="T93" fmla="*/ 112 h 1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3" h="112">
                    <a:moveTo>
                      <a:pt x="4" y="111"/>
                    </a:moveTo>
                    <a:lnTo>
                      <a:pt x="6" y="112"/>
                    </a:lnTo>
                    <a:lnTo>
                      <a:pt x="10" y="112"/>
                    </a:lnTo>
                    <a:lnTo>
                      <a:pt x="12" y="111"/>
                    </a:lnTo>
                    <a:lnTo>
                      <a:pt x="13" y="108"/>
                    </a:lnTo>
                    <a:lnTo>
                      <a:pt x="56" y="31"/>
                    </a:lnTo>
                    <a:lnTo>
                      <a:pt x="104" y="111"/>
                    </a:lnTo>
                    <a:lnTo>
                      <a:pt x="161" y="28"/>
                    </a:lnTo>
                    <a:lnTo>
                      <a:pt x="210" y="111"/>
                    </a:lnTo>
                    <a:lnTo>
                      <a:pt x="261" y="31"/>
                    </a:lnTo>
                    <a:lnTo>
                      <a:pt x="299" y="105"/>
                    </a:lnTo>
                    <a:lnTo>
                      <a:pt x="301" y="107"/>
                    </a:lnTo>
                    <a:lnTo>
                      <a:pt x="304" y="110"/>
                    </a:lnTo>
                    <a:lnTo>
                      <a:pt x="307" y="110"/>
                    </a:lnTo>
                    <a:lnTo>
                      <a:pt x="309" y="108"/>
                    </a:lnTo>
                    <a:lnTo>
                      <a:pt x="312" y="107"/>
                    </a:lnTo>
                    <a:lnTo>
                      <a:pt x="313" y="105"/>
                    </a:lnTo>
                    <a:lnTo>
                      <a:pt x="313" y="102"/>
                    </a:lnTo>
                    <a:lnTo>
                      <a:pt x="313" y="99"/>
                    </a:lnTo>
                    <a:lnTo>
                      <a:pt x="262" y="1"/>
                    </a:lnTo>
                    <a:lnTo>
                      <a:pt x="210" y="83"/>
                    </a:lnTo>
                    <a:lnTo>
                      <a:pt x="162" y="0"/>
                    </a:lnTo>
                    <a:lnTo>
                      <a:pt x="106" y="83"/>
                    </a:lnTo>
                    <a:lnTo>
                      <a:pt x="56" y="1"/>
                    </a:lnTo>
                    <a:lnTo>
                      <a:pt x="1" y="102"/>
                    </a:lnTo>
                    <a:lnTo>
                      <a:pt x="0" y="104"/>
                    </a:lnTo>
                    <a:lnTo>
                      <a:pt x="1" y="106"/>
                    </a:lnTo>
                    <a:lnTo>
                      <a:pt x="2" y="108"/>
                    </a:lnTo>
                    <a:lnTo>
                      <a:pt x="4" y="1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911" y="2095"/>
                <a:ext cx="148" cy="12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Freeform 28"/>
              <p:cNvSpPr>
                <a:spLocks noChangeAspect="1"/>
              </p:cNvSpPr>
              <p:nvPr/>
            </p:nvSpPr>
            <p:spPr bwMode="auto">
              <a:xfrm>
                <a:off x="2940" y="2178"/>
                <a:ext cx="89" cy="90"/>
              </a:xfrm>
              <a:custGeom>
                <a:avLst/>
                <a:gdLst>
                  <a:gd name="T0" fmla="*/ 22 w 178"/>
                  <a:gd name="T1" fmla="*/ 45 h 180"/>
                  <a:gd name="T2" fmla="*/ 26 w 178"/>
                  <a:gd name="T3" fmla="*/ 45 h 180"/>
                  <a:gd name="T4" fmla="*/ 30 w 178"/>
                  <a:gd name="T5" fmla="*/ 44 h 180"/>
                  <a:gd name="T6" fmla="*/ 35 w 178"/>
                  <a:gd name="T7" fmla="*/ 42 h 180"/>
                  <a:gd name="T8" fmla="*/ 38 w 178"/>
                  <a:gd name="T9" fmla="*/ 39 h 180"/>
                  <a:gd name="T10" fmla="*/ 41 w 178"/>
                  <a:gd name="T11" fmla="*/ 36 h 180"/>
                  <a:gd name="T12" fmla="*/ 43 w 178"/>
                  <a:gd name="T13" fmla="*/ 31 h 180"/>
                  <a:gd name="T14" fmla="*/ 44 w 178"/>
                  <a:gd name="T15" fmla="*/ 27 h 180"/>
                  <a:gd name="T16" fmla="*/ 45 w 178"/>
                  <a:gd name="T17" fmla="*/ 23 h 180"/>
                  <a:gd name="T18" fmla="*/ 44 w 178"/>
                  <a:gd name="T19" fmla="*/ 18 h 180"/>
                  <a:gd name="T20" fmla="*/ 43 w 178"/>
                  <a:gd name="T21" fmla="*/ 14 h 180"/>
                  <a:gd name="T22" fmla="*/ 41 w 178"/>
                  <a:gd name="T23" fmla="*/ 10 h 180"/>
                  <a:gd name="T24" fmla="*/ 38 w 178"/>
                  <a:gd name="T25" fmla="*/ 6 h 180"/>
                  <a:gd name="T26" fmla="*/ 35 w 178"/>
                  <a:gd name="T27" fmla="*/ 3 h 180"/>
                  <a:gd name="T28" fmla="*/ 30 w 178"/>
                  <a:gd name="T29" fmla="*/ 1 h 180"/>
                  <a:gd name="T30" fmla="*/ 26 w 178"/>
                  <a:gd name="T31" fmla="*/ 1 h 180"/>
                  <a:gd name="T32" fmla="*/ 22 w 178"/>
                  <a:gd name="T33" fmla="*/ 0 h 180"/>
                  <a:gd name="T34" fmla="*/ 18 w 178"/>
                  <a:gd name="T35" fmla="*/ 1 h 180"/>
                  <a:gd name="T36" fmla="*/ 13 w 178"/>
                  <a:gd name="T37" fmla="*/ 1 h 180"/>
                  <a:gd name="T38" fmla="*/ 10 w 178"/>
                  <a:gd name="T39" fmla="*/ 3 h 180"/>
                  <a:gd name="T40" fmla="*/ 6 w 178"/>
                  <a:gd name="T41" fmla="*/ 6 h 180"/>
                  <a:gd name="T42" fmla="*/ 3 w 178"/>
                  <a:gd name="T43" fmla="*/ 10 h 180"/>
                  <a:gd name="T44" fmla="*/ 1 w 178"/>
                  <a:gd name="T45" fmla="*/ 14 h 180"/>
                  <a:gd name="T46" fmla="*/ 1 w 178"/>
                  <a:gd name="T47" fmla="*/ 18 h 180"/>
                  <a:gd name="T48" fmla="*/ 0 w 178"/>
                  <a:gd name="T49" fmla="*/ 23 h 180"/>
                  <a:gd name="T50" fmla="*/ 1 w 178"/>
                  <a:gd name="T51" fmla="*/ 27 h 180"/>
                  <a:gd name="T52" fmla="*/ 1 w 178"/>
                  <a:gd name="T53" fmla="*/ 31 h 180"/>
                  <a:gd name="T54" fmla="*/ 3 w 178"/>
                  <a:gd name="T55" fmla="*/ 36 h 180"/>
                  <a:gd name="T56" fmla="*/ 6 w 178"/>
                  <a:gd name="T57" fmla="*/ 39 h 180"/>
                  <a:gd name="T58" fmla="*/ 10 w 178"/>
                  <a:gd name="T59" fmla="*/ 42 h 180"/>
                  <a:gd name="T60" fmla="*/ 13 w 178"/>
                  <a:gd name="T61" fmla="*/ 44 h 180"/>
                  <a:gd name="T62" fmla="*/ 18 w 178"/>
                  <a:gd name="T63" fmla="*/ 45 h 180"/>
                  <a:gd name="T64" fmla="*/ 22 w 178"/>
                  <a:gd name="T65" fmla="*/ 45 h 1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8"/>
                  <a:gd name="T100" fmla="*/ 0 h 180"/>
                  <a:gd name="T101" fmla="*/ 178 w 178"/>
                  <a:gd name="T102" fmla="*/ 180 h 1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8" h="180">
                    <a:moveTo>
                      <a:pt x="89" y="180"/>
                    </a:moveTo>
                    <a:lnTo>
                      <a:pt x="106" y="178"/>
                    </a:lnTo>
                    <a:lnTo>
                      <a:pt x="123" y="173"/>
                    </a:lnTo>
                    <a:lnTo>
                      <a:pt x="138" y="165"/>
                    </a:lnTo>
                    <a:lnTo>
                      <a:pt x="151" y="154"/>
                    </a:lnTo>
                    <a:lnTo>
                      <a:pt x="163" y="141"/>
                    </a:lnTo>
                    <a:lnTo>
                      <a:pt x="171" y="125"/>
                    </a:lnTo>
                    <a:lnTo>
                      <a:pt x="175" y="109"/>
                    </a:lnTo>
                    <a:lnTo>
                      <a:pt x="178" y="90"/>
                    </a:lnTo>
                    <a:lnTo>
                      <a:pt x="175" y="72"/>
                    </a:lnTo>
                    <a:lnTo>
                      <a:pt x="171" y="56"/>
                    </a:lnTo>
                    <a:lnTo>
                      <a:pt x="163" y="40"/>
                    </a:lnTo>
                    <a:lnTo>
                      <a:pt x="151" y="27"/>
                    </a:lnTo>
                    <a:lnTo>
                      <a:pt x="138" y="15"/>
                    </a:lnTo>
                    <a:lnTo>
                      <a:pt x="123" y="7"/>
                    </a:lnTo>
                    <a:lnTo>
                      <a:pt x="106" y="3"/>
                    </a:lnTo>
                    <a:lnTo>
                      <a:pt x="89" y="0"/>
                    </a:lnTo>
                    <a:lnTo>
                      <a:pt x="72" y="3"/>
                    </a:lnTo>
                    <a:lnTo>
                      <a:pt x="54" y="7"/>
                    </a:lnTo>
                    <a:lnTo>
                      <a:pt x="39" y="15"/>
                    </a:lnTo>
                    <a:lnTo>
                      <a:pt x="27" y="27"/>
                    </a:lnTo>
                    <a:lnTo>
                      <a:pt x="15" y="40"/>
                    </a:lnTo>
                    <a:lnTo>
                      <a:pt x="7" y="56"/>
                    </a:lnTo>
                    <a:lnTo>
                      <a:pt x="2" y="72"/>
                    </a:lnTo>
                    <a:lnTo>
                      <a:pt x="0" y="90"/>
                    </a:lnTo>
                    <a:lnTo>
                      <a:pt x="2" y="109"/>
                    </a:lnTo>
                    <a:lnTo>
                      <a:pt x="7" y="125"/>
                    </a:lnTo>
                    <a:lnTo>
                      <a:pt x="15" y="141"/>
                    </a:lnTo>
                    <a:lnTo>
                      <a:pt x="27" y="154"/>
                    </a:lnTo>
                    <a:lnTo>
                      <a:pt x="39" y="165"/>
                    </a:lnTo>
                    <a:lnTo>
                      <a:pt x="54" y="173"/>
                    </a:lnTo>
                    <a:lnTo>
                      <a:pt x="72" y="178"/>
                    </a:lnTo>
                    <a:lnTo>
                      <a:pt x="89" y="18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29"/>
              <p:cNvSpPr>
                <a:spLocks noChangeAspect="1"/>
              </p:cNvSpPr>
              <p:nvPr/>
            </p:nvSpPr>
            <p:spPr bwMode="auto">
              <a:xfrm>
                <a:off x="2772" y="1585"/>
                <a:ext cx="423" cy="532"/>
              </a:xfrm>
              <a:custGeom>
                <a:avLst/>
                <a:gdLst>
                  <a:gd name="T0" fmla="*/ 180 w 847"/>
                  <a:gd name="T1" fmla="*/ 47 h 1063"/>
                  <a:gd name="T2" fmla="*/ 193 w 847"/>
                  <a:gd name="T3" fmla="*/ 70 h 1063"/>
                  <a:gd name="T4" fmla="*/ 200 w 847"/>
                  <a:gd name="T5" fmla="*/ 95 h 1063"/>
                  <a:gd name="T6" fmla="*/ 199 w 847"/>
                  <a:gd name="T7" fmla="*/ 121 h 1063"/>
                  <a:gd name="T8" fmla="*/ 190 w 847"/>
                  <a:gd name="T9" fmla="*/ 146 h 1063"/>
                  <a:gd name="T10" fmla="*/ 174 w 847"/>
                  <a:gd name="T11" fmla="*/ 168 h 1063"/>
                  <a:gd name="T12" fmla="*/ 172 w 847"/>
                  <a:gd name="T13" fmla="*/ 171 h 1063"/>
                  <a:gd name="T14" fmla="*/ 167 w 847"/>
                  <a:gd name="T15" fmla="*/ 176 h 1063"/>
                  <a:gd name="T16" fmla="*/ 160 w 847"/>
                  <a:gd name="T17" fmla="*/ 186 h 1063"/>
                  <a:gd name="T18" fmla="*/ 144 w 847"/>
                  <a:gd name="T19" fmla="*/ 212 h 1063"/>
                  <a:gd name="T20" fmla="*/ 133 w 847"/>
                  <a:gd name="T21" fmla="*/ 244 h 1063"/>
                  <a:gd name="T22" fmla="*/ 78 w 847"/>
                  <a:gd name="T23" fmla="*/ 243 h 1063"/>
                  <a:gd name="T24" fmla="*/ 65 w 847"/>
                  <a:gd name="T25" fmla="*/ 207 h 1063"/>
                  <a:gd name="T26" fmla="*/ 47 w 847"/>
                  <a:gd name="T27" fmla="*/ 179 h 1063"/>
                  <a:gd name="T28" fmla="*/ 35 w 847"/>
                  <a:gd name="T29" fmla="*/ 165 h 1063"/>
                  <a:gd name="T30" fmla="*/ 19 w 847"/>
                  <a:gd name="T31" fmla="*/ 141 h 1063"/>
                  <a:gd name="T32" fmla="*/ 11 w 847"/>
                  <a:gd name="T33" fmla="*/ 114 h 1063"/>
                  <a:gd name="T34" fmla="*/ 12 w 847"/>
                  <a:gd name="T35" fmla="*/ 86 h 1063"/>
                  <a:gd name="T36" fmla="*/ 21 w 847"/>
                  <a:gd name="T37" fmla="*/ 61 h 1063"/>
                  <a:gd name="T38" fmla="*/ 37 w 847"/>
                  <a:gd name="T39" fmla="*/ 39 h 1063"/>
                  <a:gd name="T40" fmla="*/ 48 w 847"/>
                  <a:gd name="T41" fmla="*/ 30 h 1063"/>
                  <a:gd name="T42" fmla="*/ 60 w 847"/>
                  <a:gd name="T43" fmla="*/ 23 h 1063"/>
                  <a:gd name="T44" fmla="*/ 73 w 847"/>
                  <a:gd name="T45" fmla="*/ 17 h 1063"/>
                  <a:gd name="T46" fmla="*/ 86 w 847"/>
                  <a:gd name="T47" fmla="*/ 13 h 1063"/>
                  <a:gd name="T48" fmla="*/ 100 w 847"/>
                  <a:gd name="T49" fmla="*/ 11 h 1063"/>
                  <a:gd name="T50" fmla="*/ 115 w 847"/>
                  <a:gd name="T51" fmla="*/ 12 h 1063"/>
                  <a:gd name="T52" fmla="*/ 129 w 847"/>
                  <a:gd name="T53" fmla="*/ 14 h 1063"/>
                  <a:gd name="T54" fmla="*/ 142 w 847"/>
                  <a:gd name="T55" fmla="*/ 19 h 1063"/>
                  <a:gd name="T56" fmla="*/ 155 w 847"/>
                  <a:gd name="T57" fmla="*/ 25 h 1063"/>
                  <a:gd name="T58" fmla="*/ 166 w 847"/>
                  <a:gd name="T59" fmla="*/ 33 h 1063"/>
                  <a:gd name="T60" fmla="*/ 174 w 847"/>
                  <a:gd name="T61" fmla="*/ 40 h 1063"/>
                  <a:gd name="T62" fmla="*/ 174 w 847"/>
                  <a:gd name="T63" fmla="*/ 40 h 1063"/>
                  <a:gd name="T64" fmla="*/ 185 w 847"/>
                  <a:gd name="T65" fmla="*/ 36 h 1063"/>
                  <a:gd name="T66" fmla="*/ 178 w 847"/>
                  <a:gd name="T67" fmla="*/ 28 h 1063"/>
                  <a:gd name="T68" fmla="*/ 165 w 847"/>
                  <a:gd name="T69" fmla="*/ 18 h 1063"/>
                  <a:gd name="T70" fmla="*/ 151 w 847"/>
                  <a:gd name="T71" fmla="*/ 10 h 1063"/>
                  <a:gd name="T72" fmla="*/ 137 w 847"/>
                  <a:gd name="T73" fmla="*/ 5 h 1063"/>
                  <a:gd name="T74" fmla="*/ 121 w 847"/>
                  <a:gd name="T75" fmla="*/ 2 h 1063"/>
                  <a:gd name="T76" fmla="*/ 105 w 847"/>
                  <a:gd name="T77" fmla="*/ 0 h 1063"/>
                  <a:gd name="T78" fmla="*/ 74 w 847"/>
                  <a:gd name="T79" fmla="*/ 5 h 1063"/>
                  <a:gd name="T80" fmla="*/ 46 w 847"/>
                  <a:gd name="T81" fmla="*/ 18 h 1063"/>
                  <a:gd name="T82" fmla="*/ 24 w 847"/>
                  <a:gd name="T83" fmla="*/ 38 h 1063"/>
                  <a:gd name="T84" fmla="*/ 8 w 847"/>
                  <a:gd name="T85" fmla="*/ 63 h 1063"/>
                  <a:gd name="T86" fmla="*/ 0 w 847"/>
                  <a:gd name="T87" fmla="*/ 93 h 1063"/>
                  <a:gd name="T88" fmla="*/ 2 w 847"/>
                  <a:gd name="T89" fmla="*/ 125 h 1063"/>
                  <a:gd name="T90" fmla="*/ 14 w 847"/>
                  <a:gd name="T91" fmla="*/ 155 h 1063"/>
                  <a:gd name="T92" fmla="*/ 34 w 847"/>
                  <a:gd name="T93" fmla="*/ 180 h 1063"/>
                  <a:gd name="T94" fmla="*/ 49 w 847"/>
                  <a:gd name="T95" fmla="*/ 202 h 1063"/>
                  <a:gd name="T96" fmla="*/ 66 w 847"/>
                  <a:gd name="T97" fmla="*/ 236 h 1063"/>
                  <a:gd name="T98" fmla="*/ 69 w 847"/>
                  <a:gd name="T99" fmla="*/ 266 h 1063"/>
                  <a:gd name="T100" fmla="*/ 144 w 847"/>
                  <a:gd name="T101" fmla="*/ 246 h 1063"/>
                  <a:gd name="T102" fmla="*/ 162 w 847"/>
                  <a:gd name="T103" fmla="*/ 203 h 1063"/>
                  <a:gd name="T104" fmla="*/ 180 w 847"/>
                  <a:gd name="T105" fmla="*/ 177 h 1063"/>
                  <a:gd name="T106" fmla="*/ 184 w 847"/>
                  <a:gd name="T107" fmla="*/ 173 h 1063"/>
                  <a:gd name="T108" fmla="*/ 190 w 847"/>
                  <a:gd name="T109" fmla="*/ 166 h 1063"/>
                  <a:gd name="T110" fmla="*/ 192 w 847"/>
                  <a:gd name="T111" fmla="*/ 164 h 1063"/>
                  <a:gd name="T112" fmla="*/ 196 w 847"/>
                  <a:gd name="T113" fmla="*/ 157 h 1063"/>
                  <a:gd name="T114" fmla="*/ 206 w 847"/>
                  <a:gd name="T115" fmla="*/ 135 h 1063"/>
                  <a:gd name="T116" fmla="*/ 211 w 847"/>
                  <a:gd name="T117" fmla="*/ 112 h 1063"/>
                  <a:gd name="T118" fmla="*/ 210 w 847"/>
                  <a:gd name="T119" fmla="*/ 87 h 1063"/>
                  <a:gd name="T120" fmla="*/ 201 w 847"/>
                  <a:gd name="T121" fmla="*/ 62 h 1063"/>
                  <a:gd name="T122" fmla="*/ 189 w 847"/>
                  <a:gd name="T123" fmla="*/ 40 h 106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7"/>
                  <a:gd name="T187" fmla="*/ 0 h 1063"/>
                  <a:gd name="T188" fmla="*/ 847 w 847"/>
                  <a:gd name="T189" fmla="*/ 1063 h 106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7" h="1063">
                    <a:moveTo>
                      <a:pt x="757" y="159"/>
                    </a:moveTo>
                    <a:lnTo>
                      <a:pt x="698" y="159"/>
                    </a:lnTo>
                    <a:lnTo>
                      <a:pt x="720" y="185"/>
                    </a:lnTo>
                    <a:lnTo>
                      <a:pt x="739" y="214"/>
                    </a:lnTo>
                    <a:lnTo>
                      <a:pt x="757" y="245"/>
                    </a:lnTo>
                    <a:lnTo>
                      <a:pt x="773" y="278"/>
                    </a:lnTo>
                    <a:lnTo>
                      <a:pt x="785" y="312"/>
                    </a:lnTo>
                    <a:lnTo>
                      <a:pt x="795" y="346"/>
                    </a:lnTo>
                    <a:lnTo>
                      <a:pt x="800" y="380"/>
                    </a:lnTo>
                    <a:lnTo>
                      <a:pt x="803" y="414"/>
                    </a:lnTo>
                    <a:lnTo>
                      <a:pt x="800" y="449"/>
                    </a:lnTo>
                    <a:lnTo>
                      <a:pt x="796" y="484"/>
                    </a:lnTo>
                    <a:lnTo>
                      <a:pt x="787" y="518"/>
                    </a:lnTo>
                    <a:lnTo>
                      <a:pt x="775" y="552"/>
                    </a:lnTo>
                    <a:lnTo>
                      <a:pt x="760" y="583"/>
                    </a:lnTo>
                    <a:lnTo>
                      <a:pt x="742" y="614"/>
                    </a:lnTo>
                    <a:lnTo>
                      <a:pt x="721" y="643"/>
                    </a:lnTo>
                    <a:lnTo>
                      <a:pt x="697" y="669"/>
                    </a:lnTo>
                    <a:lnTo>
                      <a:pt x="696" y="670"/>
                    </a:lnTo>
                    <a:lnTo>
                      <a:pt x="692" y="675"/>
                    </a:lnTo>
                    <a:lnTo>
                      <a:pt x="688" y="681"/>
                    </a:lnTo>
                    <a:lnTo>
                      <a:pt x="682" y="688"/>
                    </a:lnTo>
                    <a:lnTo>
                      <a:pt x="675" y="695"/>
                    </a:lnTo>
                    <a:lnTo>
                      <a:pt x="669" y="703"/>
                    </a:lnTo>
                    <a:lnTo>
                      <a:pt x="663" y="708"/>
                    </a:lnTo>
                    <a:lnTo>
                      <a:pt x="660" y="714"/>
                    </a:lnTo>
                    <a:lnTo>
                      <a:pt x="641" y="741"/>
                    </a:lnTo>
                    <a:lnTo>
                      <a:pt x="621" y="772"/>
                    </a:lnTo>
                    <a:lnTo>
                      <a:pt x="599" y="807"/>
                    </a:lnTo>
                    <a:lnTo>
                      <a:pt x="579" y="845"/>
                    </a:lnTo>
                    <a:lnTo>
                      <a:pt x="561" y="887"/>
                    </a:lnTo>
                    <a:lnTo>
                      <a:pt x="546" y="931"/>
                    </a:lnTo>
                    <a:lnTo>
                      <a:pt x="534" y="974"/>
                    </a:lnTo>
                    <a:lnTo>
                      <a:pt x="529" y="1019"/>
                    </a:lnTo>
                    <a:lnTo>
                      <a:pt x="322" y="1019"/>
                    </a:lnTo>
                    <a:lnTo>
                      <a:pt x="315" y="969"/>
                    </a:lnTo>
                    <a:lnTo>
                      <a:pt x="303" y="919"/>
                    </a:lnTo>
                    <a:lnTo>
                      <a:pt x="283" y="871"/>
                    </a:lnTo>
                    <a:lnTo>
                      <a:pt x="261" y="826"/>
                    </a:lnTo>
                    <a:lnTo>
                      <a:pt x="237" y="783"/>
                    </a:lnTo>
                    <a:lnTo>
                      <a:pt x="214" y="746"/>
                    </a:lnTo>
                    <a:lnTo>
                      <a:pt x="191" y="715"/>
                    </a:lnTo>
                    <a:lnTo>
                      <a:pt x="173" y="691"/>
                    </a:lnTo>
                    <a:lnTo>
                      <a:pt x="169" y="688"/>
                    </a:lnTo>
                    <a:lnTo>
                      <a:pt x="141" y="660"/>
                    </a:lnTo>
                    <a:lnTo>
                      <a:pt x="116" y="630"/>
                    </a:lnTo>
                    <a:lnTo>
                      <a:pt x="94" y="598"/>
                    </a:lnTo>
                    <a:lnTo>
                      <a:pt x="77" y="563"/>
                    </a:lnTo>
                    <a:lnTo>
                      <a:pt x="62" y="528"/>
                    </a:lnTo>
                    <a:lnTo>
                      <a:pt x="52" y="491"/>
                    </a:lnTo>
                    <a:lnTo>
                      <a:pt x="46" y="453"/>
                    </a:lnTo>
                    <a:lnTo>
                      <a:pt x="43" y="414"/>
                    </a:lnTo>
                    <a:lnTo>
                      <a:pt x="46" y="378"/>
                    </a:lnTo>
                    <a:lnTo>
                      <a:pt x="50" y="342"/>
                    </a:lnTo>
                    <a:lnTo>
                      <a:pt x="60" y="308"/>
                    </a:lnTo>
                    <a:lnTo>
                      <a:pt x="71" y="274"/>
                    </a:lnTo>
                    <a:lnTo>
                      <a:pt x="86" y="242"/>
                    </a:lnTo>
                    <a:lnTo>
                      <a:pt x="105" y="211"/>
                    </a:lnTo>
                    <a:lnTo>
                      <a:pt x="126" y="182"/>
                    </a:lnTo>
                    <a:lnTo>
                      <a:pt x="151" y="156"/>
                    </a:lnTo>
                    <a:lnTo>
                      <a:pt x="164" y="143"/>
                    </a:lnTo>
                    <a:lnTo>
                      <a:pt x="179" y="130"/>
                    </a:lnTo>
                    <a:lnTo>
                      <a:pt x="194" y="119"/>
                    </a:lnTo>
                    <a:lnTo>
                      <a:pt x="209" y="108"/>
                    </a:lnTo>
                    <a:lnTo>
                      <a:pt x="226" y="98"/>
                    </a:lnTo>
                    <a:lnTo>
                      <a:pt x="242" y="89"/>
                    </a:lnTo>
                    <a:lnTo>
                      <a:pt x="258" y="81"/>
                    </a:lnTo>
                    <a:lnTo>
                      <a:pt x="275" y="73"/>
                    </a:lnTo>
                    <a:lnTo>
                      <a:pt x="292" y="66"/>
                    </a:lnTo>
                    <a:lnTo>
                      <a:pt x="311" y="60"/>
                    </a:lnTo>
                    <a:lnTo>
                      <a:pt x="329" y="55"/>
                    </a:lnTo>
                    <a:lnTo>
                      <a:pt x="346" y="51"/>
                    </a:lnTo>
                    <a:lnTo>
                      <a:pt x="366" y="48"/>
                    </a:lnTo>
                    <a:lnTo>
                      <a:pt x="384" y="46"/>
                    </a:lnTo>
                    <a:lnTo>
                      <a:pt x="403" y="44"/>
                    </a:lnTo>
                    <a:lnTo>
                      <a:pt x="423" y="44"/>
                    </a:lnTo>
                    <a:lnTo>
                      <a:pt x="442" y="44"/>
                    </a:lnTo>
                    <a:lnTo>
                      <a:pt x="461" y="46"/>
                    </a:lnTo>
                    <a:lnTo>
                      <a:pt x="480" y="48"/>
                    </a:lnTo>
                    <a:lnTo>
                      <a:pt x="499" y="51"/>
                    </a:lnTo>
                    <a:lnTo>
                      <a:pt x="517" y="55"/>
                    </a:lnTo>
                    <a:lnTo>
                      <a:pt x="535" y="60"/>
                    </a:lnTo>
                    <a:lnTo>
                      <a:pt x="553" y="66"/>
                    </a:lnTo>
                    <a:lnTo>
                      <a:pt x="571" y="73"/>
                    </a:lnTo>
                    <a:lnTo>
                      <a:pt x="588" y="81"/>
                    </a:lnTo>
                    <a:lnTo>
                      <a:pt x="605" y="89"/>
                    </a:lnTo>
                    <a:lnTo>
                      <a:pt x="621" y="98"/>
                    </a:lnTo>
                    <a:lnTo>
                      <a:pt x="637" y="108"/>
                    </a:lnTo>
                    <a:lnTo>
                      <a:pt x="652" y="119"/>
                    </a:lnTo>
                    <a:lnTo>
                      <a:pt x="667" y="130"/>
                    </a:lnTo>
                    <a:lnTo>
                      <a:pt x="682" y="143"/>
                    </a:lnTo>
                    <a:lnTo>
                      <a:pt x="696" y="156"/>
                    </a:lnTo>
                    <a:lnTo>
                      <a:pt x="696" y="157"/>
                    </a:lnTo>
                    <a:lnTo>
                      <a:pt x="697" y="157"/>
                    </a:lnTo>
                    <a:lnTo>
                      <a:pt x="697" y="158"/>
                    </a:lnTo>
                    <a:lnTo>
                      <a:pt x="698" y="159"/>
                    </a:lnTo>
                    <a:lnTo>
                      <a:pt x="757" y="159"/>
                    </a:lnTo>
                    <a:lnTo>
                      <a:pt x="750" y="150"/>
                    </a:lnTo>
                    <a:lnTo>
                      <a:pt x="742" y="142"/>
                    </a:lnTo>
                    <a:lnTo>
                      <a:pt x="735" y="132"/>
                    </a:lnTo>
                    <a:lnTo>
                      <a:pt x="727" y="124"/>
                    </a:lnTo>
                    <a:lnTo>
                      <a:pt x="712" y="109"/>
                    </a:lnTo>
                    <a:lnTo>
                      <a:pt x="696" y="96"/>
                    </a:lnTo>
                    <a:lnTo>
                      <a:pt x="678" y="83"/>
                    </a:lnTo>
                    <a:lnTo>
                      <a:pt x="661" y="71"/>
                    </a:lnTo>
                    <a:lnTo>
                      <a:pt x="644" y="60"/>
                    </a:lnTo>
                    <a:lnTo>
                      <a:pt x="625" y="50"/>
                    </a:lnTo>
                    <a:lnTo>
                      <a:pt x="607" y="40"/>
                    </a:lnTo>
                    <a:lnTo>
                      <a:pt x="587" y="32"/>
                    </a:lnTo>
                    <a:lnTo>
                      <a:pt x="568" y="24"/>
                    </a:lnTo>
                    <a:lnTo>
                      <a:pt x="548" y="18"/>
                    </a:lnTo>
                    <a:lnTo>
                      <a:pt x="527" y="13"/>
                    </a:lnTo>
                    <a:lnTo>
                      <a:pt x="508" y="8"/>
                    </a:lnTo>
                    <a:lnTo>
                      <a:pt x="486" y="5"/>
                    </a:lnTo>
                    <a:lnTo>
                      <a:pt x="465" y="2"/>
                    </a:lnTo>
                    <a:lnTo>
                      <a:pt x="444" y="0"/>
                    </a:lnTo>
                    <a:lnTo>
                      <a:pt x="423" y="0"/>
                    </a:lnTo>
                    <a:lnTo>
                      <a:pt x="380" y="2"/>
                    </a:lnTo>
                    <a:lnTo>
                      <a:pt x="337" y="8"/>
                    </a:lnTo>
                    <a:lnTo>
                      <a:pt x="297" y="18"/>
                    </a:lnTo>
                    <a:lnTo>
                      <a:pt x="258" y="32"/>
                    </a:lnTo>
                    <a:lnTo>
                      <a:pt x="221" y="50"/>
                    </a:lnTo>
                    <a:lnTo>
                      <a:pt x="186" y="70"/>
                    </a:lnTo>
                    <a:lnTo>
                      <a:pt x="154" y="94"/>
                    </a:lnTo>
                    <a:lnTo>
                      <a:pt x="124" y="121"/>
                    </a:lnTo>
                    <a:lnTo>
                      <a:pt x="96" y="151"/>
                    </a:lnTo>
                    <a:lnTo>
                      <a:pt x="72" y="182"/>
                    </a:lnTo>
                    <a:lnTo>
                      <a:pt x="50" y="217"/>
                    </a:lnTo>
                    <a:lnTo>
                      <a:pt x="33" y="252"/>
                    </a:lnTo>
                    <a:lnTo>
                      <a:pt x="19" y="290"/>
                    </a:lnTo>
                    <a:lnTo>
                      <a:pt x="8" y="331"/>
                    </a:lnTo>
                    <a:lnTo>
                      <a:pt x="2" y="371"/>
                    </a:lnTo>
                    <a:lnTo>
                      <a:pt x="0" y="414"/>
                    </a:lnTo>
                    <a:lnTo>
                      <a:pt x="2" y="457"/>
                    </a:lnTo>
                    <a:lnTo>
                      <a:pt x="9" y="500"/>
                    </a:lnTo>
                    <a:lnTo>
                      <a:pt x="20" y="541"/>
                    </a:lnTo>
                    <a:lnTo>
                      <a:pt x="37" y="581"/>
                    </a:lnTo>
                    <a:lnTo>
                      <a:pt x="56" y="619"/>
                    </a:lnTo>
                    <a:lnTo>
                      <a:pt x="80" y="655"/>
                    </a:lnTo>
                    <a:lnTo>
                      <a:pt x="108" y="689"/>
                    </a:lnTo>
                    <a:lnTo>
                      <a:pt x="139" y="719"/>
                    </a:lnTo>
                    <a:lnTo>
                      <a:pt x="155" y="740"/>
                    </a:lnTo>
                    <a:lnTo>
                      <a:pt x="176" y="769"/>
                    </a:lnTo>
                    <a:lnTo>
                      <a:pt x="199" y="806"/>
                    </a:lnTo>
                    <a:lnTo>
                      <a:pt x="223" y="848"/>
                    </a:lnTo>
                    <a:lnTo>
                      <a:pt x="245" y="894"/>
                    </a:lnTo>
                    <a:lnTo>
                      <a:pt x="264" y="942"/>
                    </a:lnTo>
                    <a:lnTo>
                      <a:pt x="275" y="992"/>
                    </a:lnTo>
                    <a:lnTo>
                      <a:pt x="279" y="1040"/>
                    </a:lnTo>
                    <a:lnTo>
                      <a:pt x="279" y="1063"/>
                    </a:lnTo>
                    <a:lnTo>
                      <a:pt x="573" y="1063"/>
                    </a:lnTo>
                    <a:lnTo>
                      <a:pt x="572" y="1040"/>
                    </a:lnTo>
                    <a:lnTo>
                      <a:pt x="578" y="981"/>
                    </a:lnTo>
                    <a:lnTo>
                      <a:pt x="594" y="922"/>
                    </a:lnTo>
                    <a:lnTo>
                      <a:pt x="620" y="865"/>
                    </a:lnTo>
                    <a:lnTo>
                      <a:pt x="648" y="812"/>
                    </a:lnTo>
                    <a:lnTo>
                      <a:pt x="677" y="767"/>
                    </a:lnTo>
                    <a:lnTo>
                      <a:pt x="702" y="731"/>
                    </a:lnTo>
                    <a:lnTo>
                      <a:pt x="721" y="708"/>
                    </a:lnTo>
                    <a:lnTo>
                      <a:pt x="729" y="699"/>
                    </a:lnTo>
                    <a:lnTo>
                      <a:pt x="730" y="698"/>
                    </a:lnTo>
                    <a:lnTo>
                      <a:pt x="738" y="689"/>
                    </a:lnTo>
                    <a:lnTo>
                      <a:pt x="746" y="681"/>
                    </a:lnTo>
                    <a:lnTo>
                      <a:pt x="753" y="672"/>
                    </a:lnTo>
                    <a:lnTo>
                      <a:pt x="761" y="662"/>
                    </a:lnTo>
                    <a:lnTo>
                      <a:pt x="768" y="654"/>
                    </a:lnTo>
                    <a:lnTo>
                      <a:pt x="767" y="654"/>
                    </a:lnTo>
                    <a:lnTo>
                      <a:pt x="785" y="628"/>
                    </a:lnTo>
                    <a:lnTo>
                      <a:pt x="802" y="599"/>
                    </a:lnTo>
                    <a:lnTo>
                      <a:pt x="815" y="570"/>
                    </a:lnTo>
                    <a:lnTo>
                      <a:pt x="826" y="540"/>
                    </a:lnTo>
                    <a:lnTo>
                      <a:pt x="835" y="509"/>
                    </a:lnTo>
                    <a:lnTo>
                      <a:pt x="842" y="478"/>
                    </a:lnTo>
                    <a:lnTo>
                      <a:pt x="845" y="446"/>
                    </a:lnTo>
                    <a:lnTo>
                      <a:pt x="847" y="414"/>
                    </a:lnTo>
                    <a:lnTo>
                      <a:pt x="844" y="380"/>
                    </a:lnTo>
                    <a:lnTo>
                      <a:pt x="840" y="347"/>
                    </a:lnTo>
                    <a:lnTo>
                      <a:pt x="832" y="312"/>
                    </a:lnTo>
                    <a:lnTo>
                      <a:pt x="821" y="279"/>
                    </a:lnTo>
                    <a:lnTo>
                      <a:pt x="807" y="247"/>
                    </a:lnTo>
                    <a:lnTo>
                      <a:pt x="792" y="215"/>
                    </a:lnTo>
                    <a:lnTo>
                      <a:pt x="775" y="187"/>
                    </a:lnTo>
                    <a:lnTo>
                      <a:pt x="757" y="1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Freeform 30"/>
              <p:cNvSpPr>
                <a:spLocks noChangeAspect="1"/>
              </p:cNvSpPr>
              <p:nvPr/>
            </p:nvSpPr>
            <p:spPr bwMode="auto">
              <a:xfrm>
                <a:off x="2933" y="2145"/>
                <a:ext cx="106" cy="29"/>
              </a:xfrm>
              <a:custGeom>
                <a:avLst/>
                <a:gdLst>
                  <a:gd name="T0" fmla="*/ 50 w 213"/>
                  <a:gd name="T1" fmla="*/ 8 h 57"/>
                  <a:gd name="T2" fmla="*/ 51 w 213"/>
                  <a:gd name="T3" fmla="*/ 7 h 57"/>
                  <a:gd name="T4" fmla="*/ 52 w 213"/>
                  <a:gd name="T5" fmla="*/ 6 h 57"/>
                  <a:gd name="T6" fmla="*/ 53 w 213"/>
                  <a:gd name="T7" fmla="*/ 5 h 57"/>
                  <a:gd name="T8" fmla="*/ 53 w 213"/>
                  <a:gd name="T9" fmla="*/ 3 h 57"/>
                  <a:gd name="T10" fmla="*/ 53 w 213"/>
                  <a:gd name="T11" fmla="*/ 3 h 57"/>
                  <a:gd name="T12" fmla="*/ 52 w 213"/>
                  <a:gd name="T13" fmla="*/ 2 h 57"/>
                  <a:gd name="T14" fmla="*/ 52 w 213"/>
                  <a:gd name="T15" fmla="*/ 1 h 57"/>
                  <a:gd name="T16" fmla="*/ 50 w 213"/>
                  <a:gd name="T17" fmla="*/ 0 h 57"/>
                  <a:gd name="T18" fmla="*/ 49 w 213"/>
                  <a:gd name="T19" fmla="*/ 0 h 57"/>
                  <a:gd name="T20" fmla="*/ 3 w 213"/>
                  <a:gd name="T21" fmla="*/ 8 h 57"/>
                  <a:gd name="T22" fmla="*/ 1 w 213"/>
                  <a:gd name="T23" fmla="*/ 8 h 57"/>
                  <a:gd name="T24" fmla="*/ 1 w 213"/>
                  <a:gd name="T25" fmla="*/ 9 h 57"/>
                  <a:gd name="T26" fmla="*/ 0 w 213"/>
                  <a:gd name="T27" fmla="*/ 10 h 57"/>
                  <a:gd name="T28" fmla="*/ 0 w 213"/>
                  <a:gd name="T29" fmla="*/ 12 h 57"/>
                  <a:gd name="T30" fmla="*/ 0 w 213"/>
                  <a:gd name="T31" fmla="*/ 12 h 57"/>
                  <a:gd name="T32" fmla="*/ 0 w 213"/>
                  <a:gd name="T33" fmla="*/ 13 h 57"/>
                  <a:gd name="T34" fmla="*/ 1 w 213"/>
                  <a:gd name="T35" fmla="*/ 14 h 57"/>
                  <a:gd name="T36" fmla="*/ 3 w 213"/>
                  <a:gd name="T37" fmla="*/ 15 h 57"/>
                  <a:gd name="T38" fmla="*/ 4 w 213"/>
                  <a:gd name="T39" fmla="*/ 15 h 57"/>
                  <a:gd name="T40" fmla="*/ 50 w 213"/>
                  <a:gd name="T41" fmla="*/ 8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3"/>
                  <a:gd name="T64" fmla="*/ 0 h 57"/>
                  <a:gd name="T65" fmla="*/ 213 w 213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3" h="57">
                    <a:moveTo>
                      <a:pt x="201" y="29"/>
                    </a:moveTo>
                    <a:lnTo>
                      <a:pt x="206" y="26"/>
                    </a:lnTo>
                    <a:lnTo>
                      <a:pt x="211" y="23"/>
                    </a:lnTo>
                    <a:lnTo>
                      <a:pt x="213" y="17"/>
                    </a:lnTo>
                    <a:lnTo>
                      <a:pt x="213" y="11"/>
                    </a:lnTo>
                    <a:lnTo>
                      <a:pt x="211" y="6"/>
                    </a:lnTo>
                    <a:lnTo>
                      <a:pt x="208" y="2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3" y="29"/>
                    </a:lnTo>
                    <a:lnTo>
                      <a:pt x="7" y="31"/>
                    </a:lnTo>
                    <a:lnTo>
                      <a:pt x="4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2" y="50"/>
                    </a:lnTo>
                    <a:lnTo>
                      <a:pt x="6" y="54"/>
                    </a:lnTo>
                    <a:lnTo>
                      <a:pt x="12" y="57"/>
                    </a:lnTo>
                    <a:lnTo>
                      <a:pt x="17" y="57"/>
                    </a:lnTo>
                    <a:lnTo>
                      <a:pt x="201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31"/>
              <p:cNvSpPr>
                <a:spLocks noChangeAspect="1"/>
              </p:cNvSpPr>
              <p:nvPr/>
            </p:nvSpPr>
            <p:spPr bwMode="auto">
              <a:xfrm>
                <a:off x="2933" y="2111"/>
                <a:ext cx="106" cy="29"/>
              </a:xfrm>
              <a:custGeom>
                <a:avLst/>
                <a:gdLst>
                  <a:gd name="T0" fmla="*/ 50 w 213"/>
                  <a:gd name="T1" fmla="*/ 7 h 58"/>
                  <a:gd name="T2" fmla="*/ 51 w 213"/>
                  <a:gd name="T3" fmla="*/ 7 h 58"/>
                  <a:gd name="T4" fmla="*/ 52 w 213"/>
                  <a:gd name="T5" fmla="*/ 6 h 58"/>
                  <a:gd name="T6" fmla="*/ 53 w 213"/>
                  <a:gd name="T7" fmla="*/ 5 h 58"/>
                  <a:gd name="T8" fmla="*/ 53 w 213"/>
                  <a:gd name="T9" fmla="*/ 3 h 58"/>
                  <a:gd name="T10" fmla="*/ 53 w 213"/>
                  <a:gd name="T11" fmla="*/ 3 h 58"/>
                  <a:gd name="T12" fmla="*/ 52 w 213"/>
                  <a:gd name="T13" fmla="*/ 2 h 58"/>
                  <a:gd name="T14" fmla="*/ 52 w 213"/>
                  <a:gd name="T15" fmla="*/ 1 h 58"/>
                  <a:gd name="T16" fmla="*/ 50 w 213"/>
                  <a:gd name="T17" fmla="*/ 0 h 58"/>
                  <a:gd name="T18" fmla="*/ 49 w 213"/>
                  <a:gd name="T19" fmla="*/ 0 h 58"/>
                  <a:gd name="T20" fmla="*/ 3 w 213"/>
                  <a:gd name="T21" fmla="*/ 7 h 58"/>
                  <a:gd name="T22" fmla="*/ 1 w 213"/>
                  <a:gd name="T23" fmla="*/ 7 h 58"/>
                  <a:gd name="T24" fmla="*/ 1 w 213"/>
                  <a:gd name="T25" fmla="*/ 9 h 58"/>
                  <a:gd name="T26" fmla="*/ 0 w 213"/>
                  <a:gd name="T27" fmla="*/ 10 h 58"/>
                  <a:gd name="T28" fmla="*/ 0 w 213"/>
                  <a:gd name="T29" fmla="*/ 12 h 58"/>
                  <a:gd name="T30" fmla="*/ 0 w 213"/>
                  <a:gd name="T31" fmla="*/ 12 h 58"/>
                  <a:gd name="T32" fmla="*/ 0 w 213"/>
                  <a:gd name="T33" fmla="*/ 13 h 58"/>
                  <a:gd name="T34" fmla="*/ 1 w 213"/>
                  <a:gd name="T35" fmla="*/ 14 h 58"/>
                  <a:gd name="T36" fmla="*/ 3 w 213"/>
                  <a:gd name="T37" fmla="*/ 15 h 58"/>
                  <a:gd name="T38" fmla="*/ 4 w 213"/>
                  <a:gd name="T39" fmla="*/ 15 h 58"/>
                  <a:gd name="T40" fmla="*/ 50 w 213"/>
                  <a:gd name="T41" fmla="*/ 7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3"/>
                  <a:gd name="T64" fmla="*/ 0 h 58"/>
                  <a:gd name="T65" fmla="*/ 213 w 213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3" h="58">
                    <a:moveTo>
                      <a:pt x="201" y="28"/>
                    </a:moveTo>
                    <a:lnTo>
                      <a:pt x="206" y="26"/>
                    </a:lnTo>
                    <a:lnTo>
                      <a:pt x="211" y="23"/>
                    </a:lnTo>
                    <a:lnTo>
                      <a:pt x="213" y="18"/>
                    </a:lnTo>
                    <a:lnTo>
                      <a:pt x="213" y="12"/>
                    </a:lnTo>
                    <a:lnTo>
                      <a:pt x="211" y="7"/>
                    </a:lnTo>
                    <a:lnTo>
                      <a:pt x="208" y="2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3" y="28"/>
                    </a:lnTo>
                    <a:lnTo>
                      <a:pt x="7" y="31"/>
                    </a:lnTo>
                    <a:lnTo>
                      <a:pt x="4" y="34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2"/>
                    </a:lnTo>
                    <a:lnTo>
                      <a:pt x="6" y="55"/>
                    </a:lnTo>
                    <a:lnTo>
                      <a:pt x="12" y="58"/>
                    </a:lnTo>
                    <a:lnTo>
                      <a:pt x="17" y="58"/>
                    </a:lnTo>
                    <a:lnTo>
                      <a:pt x="201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32"/>
              <p:cNvSpPr>
                <a:spLocks noChangeAspect="1"/>
              </p:cNvSpPr>
              <p:nvPr/>
            </p:nvSpPr>
            <p:spPr bwMode="auto">
              <a:xfrm>
                <a:off x="2933" y="2181"/>
                <a:ext cx="106" cy="28"/>
              </a:xfrm>
              <a:custGeom>
                <a:avLst/>
                <a:gdLst>
                  <a:gd name="T0" fmla="*/ 50 w 213"/>
                  <a:gd name="T1" fmla="*/ 7 h 58"/>
                  <a:gd name="T2" fmla="*/ 51 w 213"/>
                  <a:gd name="T3" fmla="*/ 6 h 58"/>
                  <a:gd name="T4" fmla="*/ 52 w 213"/>
                  <a:gd name="T5" fmla="*/ 5 h 58"/>
                  <a:gd name="T6" fmla="*/ 53 w 213"/>
                  <a:gd name="T7" fmla="*/ 4 h 58"/>
                  <a:gd name="T8" fmla="*/ 53 w 213"/>
                  <a:gd name="T9" fmla="*/ 3 h 58"/>
                  <a:gd name="T10" fmla="*/ 53 w 213"/>
                  <a:gd name="T11" fmla="*/ 3 h 58"/>
                  <a:gd name="T12" fmla="*/ 52 w 213"/>
                  <a:gd name="T13" fmla="*/ 1 h 58"/>
                  <a:gd name="T14" fmla="*/ 52 w 213"/>
                  <a:gd name="T15" fmla="*/ 0 h 58"/>
                  <a:gd name="T16" fmla="*/ 50 w 213"/>
                  <a:gd name="T17" fmla="*/ 0 h 58"/>
                  <a:gd name="T18" fmla="*/ 49 w 213"/>
                  <a:gd name="T19" fmla="*/ 0 h 58"/>
                  <a:gd name="T20" fmla="*/ 3 w 213"/>
                  <a:gd name="T21" fmla="*/ 7 h 58"/>
                  <a:gd name="T22" fmla="*/ 1 w 213"/>
                  <a:gd name="T23" fmla="*/ 7 h 58"/>
                  <a:gd name="T24" fmla="*/ 1 w 213"/>
                  <a:gd name="T25" fmla="*/ 8 h 58"/>
                  <a:gd name="T26" fmla="*/ 0 w 213"/>
                  <a:gd name="T27" fmla="*/ 9 h 58"/>
                  <a:gd name="T28" fmla="*/ 0 w 213"/>
                  <a:gd name="T29" fmla="*/ 11 h 58"/>
                  <a:gd name="T30" fmla="*/ 0 w 213"/>
                  <a:gd name="T31" fmla="*/ 11 h 58"/>
                  <a:gd name="T32" fmla="*/ 0 w 213"/>
                  <a:gd name="T33" fmla="*/ 12 h 58"/>
                  <a:gd name="T34" fmla="*/ 1 w 213"/>
                  <a:gd name="T35" fmla="*/ 13 h 58"/>
                  <a:gd name="T36" fmla="*/ 3 w 213"/>
                  <a:gd name="T37" fmla="*/ 14 h 58"/>
                  <a:gd name="T38" fmla="*/ 4 w 213"/>
                  <a:gd name="T39" fmla="*/ 14 h 58"/>
                  <a:gd name="T40" fmla="*/ 50 w 213"/>
                  <a:gd name="T41" fmla="*/ 7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3"/>
                  <a:gd name="T64" fmla="*/ 0 h 58"/>
                  <a:gd name="T65" fmla="*/ 213 w 213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3" h="58">
                    <a:moveTo>
                      <a:pt x="201" y="29"/>
                    </a:moveTo>
                    <a:lnTo>
                      <a:pt x="206" y="27"/>
                    </a:lnTo>
                    <a:lnTo>
                      <a:pt x="211" y="23"/>
                    </a:lnTo>
                    <a:lnTo>
                      <a:pt x="213" y="17"/>
                    </a:lnTo>
                    <a:lnTo>
                      <a:pt x="213" y="12"/>
                    </a:lnTo>
                    <a:lnTo>
                      <a:pt x="211" y="6"/>
                    </a:lnTo>
                    <a:lnTo>
                      <a:pt x="208" y="2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3" y="29"/>
                    </a:lnTo>
                    <a:lnTo>
                      <a:pt x="7" y="31"/>
                    </a:lnTo>
                    <a:lnTo>
                      <a:pt x="4" y="35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2"/>
                    </a:lnTo>
                    <a:lnTo>
                      <a:pt x="6" y="55"/>
                    </a:lnTo>
                    <a:lnTo>
                      <a:pt x="12" y="58"/>
                    </a:lnTo>
                    <a:lnTo>
                      <a:pt x="17" y="58"/>
                    </a:lnTo>
                    <a:lnTo>
                      <a:pt x="201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5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mtClean="0"/>
              <a:t>ABD Components 3 – Mobility Improvement 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mtClean="0"/>
              <a:t>3.4.3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685" y="3079662"/>
            <a:ext cx="2569622" cy="1654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378" y="4792423"/>
            <a:ext cx="2559721" cy="1678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377" y="4644544"/>
            <a:ext cx="2262104" cy="2003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5" y="4274559"/>
            <a:ext cx="2583419" cy="2190290"/>
          </a:xfrm>
          <a:prstGeom prst="rect">
            <a:avLst/>
          </a:prstGeom>
        </p:spPr>
      </p:pic>
      <p:sp>
        <p:nvSpPr>
          <p:cNvPr id="2" name="Down Arrow Callout 1"/>
          <p:cNvSpPr/>
          <p:nvPr/>
        </p:nvSpPr>
        <p:spPr>
          <a:xfrm>
            <a:off x="8230475" y="4602705"/>
            <a:ext cx="999758" cy="347682"/>
          </a:xfrm>
          <a:prstGeom prst="downArrow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Transformation</a:t>
            </a:r>
            <a:endParaRPr lang="en-US" sz="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3" y="2765267"/>
            <a:ext cx="2565800" cy="14497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2798"/>
            <a:ext cx="2563051" cy="19222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763" y="4792423"/>
            <a:ext cx="2402332" cy="16724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763" y="3079662"/>
            <a:ext cx="2381380" cy="1658050"/>
          </a:xfrm>
          <a:prstGeom prst="rect">
            <a:avLst/>
          </a:prstGeom>
        </p:spPr>
      </p:pic>
      <p:sp>
        <p:nvSpPr>
          <p:cNvPr id="19" name="Down Arrow Callout 18"/>
          <p:cNvSpPr/>
          <p:nvPr/>
        </p:nvSpPr>
        <p:spPr>
          <a:xfrm>
            <a:off x="5680993" y="4644544"/>
            <a:ext cx="999758" cy="347682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Transformation</a:t>
            </a:r>
            <a:endParaRPr lang="en-US" sz="800" dirty="0"/>
          </a:p>
        </p:txBody>
      </p:sp>
      <p:sp>
        <p:nvSpPr>
          <p:cNvPr id="21" name="Rounded Rectangle 20"/>
          <p:cNvSpPr/>
          <p:nvPr/>
        </p:nvSpPr>
        <p:spPr>
          <a:xfrm>
            <a:off x="5061397" y="3193961"/>
            <a:ext cx="4687910" cy="4015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Footpath Redesign, Junction Improvement, Alfresco </a:t>
            </a:r>
            <a:r>
              <a:rPr lang="en-US" sz="1200" dirty="0" smtClean="0"/>
              <a:t>Areas 4 NOS, </a:t>
            </a:r>
            <a:r>
              <a:rPr lang="en-US" sz="1200" dirty="0"/>
              <a:t>facade rejuvenation – </a:t>
            </a:r>
            <a:r>
              <a:rPr lang="en-US" sz="1600" b="1" dirty="0" smtClean="0"/>
              <a:t>Smart Road </a:t>
            </a:r>
            <a:r>
              <a:rPr lang="en-US" sz="1600" b="1" dirty="0"/>
              <a:t>4.15 km </a:t>
            </a:r>
          </a:p>
        </p:txBody>
      </p:sp>
      <p:sp>
        <p:nvSpPr>
          <p:cNvPr id="22" name="Oval 21"/>
          <p:cNvSpPr/>
          <p:nvPr/>
        </p:nvSpPr>
        <p:spPr bwMode="ltGray">
          <a:xfrm>
            <a:off x="2623433" y="2310933"/>
            <a:ext cx="612000" cy="61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" name="Freeform 461"/>
          <p:cNvSpPr>
            <a:spLocks noEditPoints="1"/>
          </p:cNvSpPr>
          <p:nvPr/>
        </p:nvSpPr>
        <p:spPr bwMode="auto">
          <a:xfrm>
            <a:off x="2711656" y="2448755"/>
            <a:ext cx="460375" cy="295275"/>
          </a:xfrm>
          <a:custGeom>
            <a:avLst/>
            <a:gdLst>
              <a:gd name="T0" fmla="*/ 1008 w 1451"/>
              <a:gd name="T1" fmla="*/ 200 h 930"/>
              <a:gd name="T2" fmla="*/ 975 w 1451"/>
              <a:gd name="T3" fmla="*/ 178 h 930"/>
              <a:gd name="T4" fmla="*/ 755 w 1451"/>
              <a:gd name="T5" fmla="*/ 70 h 930"/>
              <a:gd name="T6" fmla="*/ 760 w 1451"/>
              <a:gd name="T7" fmla="*/ 18 h 930"/>
              <a:gd name="T8" fmla="*/ 593 w 1451"/>
              <a:gd name="T9" fmla="*/ 1 h 930"/>
              <a:gd name="T10" fmla="*/ 560 w 1451"/>
              <a:gd name="T11" fmla="*/ 41 h 930"/>
              <a:gd name="T12" fmla="*/ 332 w 1451"/>
              <a:gd name="T13" fmla="*/ 356 h 930"/>
              <a:gd name="T14" fmla="*/ 232 w 1451"/>
              <a:gd name="T15" fmla="*/ 358 h 930"/>
              <a:gd name="T16" fmla="*/ 128 w 1451"/>
              <a:gd name="T17" fmla="*/ 402 h 930"/>
              <a:gd name="T18" fmla="*/ 50 w 1451"/>
              <a:gd name="T19" fmla="*/ 480 h 930"/>
              <a:gd name="T20" fmla="*/ 7 w 1451"/>
              <a:gd name="T21" fmla="*/ 583 h 930"/>
              <a:gd name="T22" fmla="*/ 4 w 1451"/>
              <a:gd name="T23" fmla="*/ 686 h 930"/>
              <a:gd name="T24" fmla="*/ 42 w 1451"/>
              <a:gd name="T25" fmla="*/ 792 h 930"/>
              <a:gd name="T26" fmla="*/ 117 w 1451"/>
              <a:gd name="T27" fmla="*/ 873 h 930"/>
              <a:gd name="T28" fmla="*/ 218 w 1451"/>
              <a:gd name="T29" fmla="*/ 921 h 930"/>
              <a:gd name="T30" fmla="*/ 320 w 1451"/>
              <a:gd name="T31" fmla="*/ 929 h 930"/>
              <a:gd name="T32" fmla="*/ 428 w 1451"/>
              <a:gd name="T33" fmla="*/ 895 h 930"/>
              <a:gd name="T34" fmla="*/ 514 w 1451"/>
              <a:gd name="T35" fmla="*/ 825 h 930"/>
              <a:gd name="T36" fmla="*/ 567 w 1451"/>
              <a:gd name="T37" fmla="*/ 727 h 930"/>
              <a:gd name="T38" fmla="*/ 579 w 1451"/>
              <a:gd name="T39" fmla="*/ 624 h 930"/>
              <a:gd name="T40" fmla="*/ 540 w 1451"/>
              <a:gd name="T41" fmla="*/ 495 h 930"/>
              <a:gd name="T42" fmla="*/ 541 w 1451"/>
              <a:gd name="T43" fmla="*/ 263 h 930"/>
              <a:gd name="T44" fmla="*/ 668 w 1451"/>
              <a:gd name="T45" fmla="*/ 629 h 930"/>
              <a:gd name="T46" fmla="*/ 683 w 1451"/>
              <a:gd name="T47" fmla="*/ 688 h 930"/>
              <a:gd name="T48" fmla="*/ 741 w 1451"/>
              <a:gd name="T49" fmla="*/ 727 h 930"/>
              <a:gd name="T50" fmla="*/ 816 w 1451"/>
              <a:gd name="T51" fmla="*/ 707 h 930"/>
              <a:gd name="T52" fmla="*/ 895 w 1451"/>
              <a:gd name="T53" fmla="*/ 755 h 930"/>
              <a:gd name="T54" fmla="*/ 1033 w 1451"/>
              <a:gd name="T55" fmla="*/ 901 h 930"/>
              <a:gd name="T56" fmla="*/ 1191 w 1451"/>
              <a:gd name="T57" fmla="*/ 929 h 930"/>
              <a:gd name="T58" fmla="*/ 1299 w 1451"/>
              <a:gd name="T59" fmla="*/ 895 h 930"/>
              <a:gd name="T60" fmla="*/ 1385 w 1451"/>
              <a:gd name="T61" fmla="*/ 825 h 930"/>
              <a:gd name="T62" fmla="*/ 1438 w 1451"/>
              <a:gd name="T63" fmla="*/ 727 h 930"/>
              <a:gd name="T64" fmla="*/ 1451 w 1451"/>
              <a:gd name="T65" fmla="*/ 626 h 930"/>
              <a:gd name="T66" fmla="*/ 1423 w 1451"/>
              <a:gd name="T67" fmla="*/ 516 h 930"/>
              <a:gd name="T68" fmla="*/ 1355 w 1451"/>
              <a:gd name="T69" fmla="*/ 427 h 930"/>
              <a:gd name="T70" fmla="*/ 1261 w 1451"/>
              <a:gd name="T71" fmla="*/ 370 h 930"/>
              <a:gd name="T72" fmla="*/ 1161 w 1451"/>
              <a:gd name="T73" fmla="*/ 353 h 930"/>
              <a:gd name="T74" fmla="*/ 463 w 1451"/>
              <a:gd name="T75" fmla="*/ 757 h 930"/>
              <a:gd name="T76" fmla="*/ 332 w 1451"/>
              <a:gd name="T77" fmla="*/ 845 h 930"/>
              <a:gd name="T78" fmla="*/ 191 w 1451"/>
              <a:gd name="T79" fmla="*/ 824 h 930"/>
              <a:gd name="T80" fmla="*/ 91 w 1451"/>
              <a:gd name="T81" fmla="*/ 703 h 930"/>
              <a:gd name="T82" fmla="*/ 99 w 1451"/>
              <a:gd name="T83" fmla="*/ 560 h 930"/>
              <a:gd name="T84" fmla="*/ 209 w 1451"/>
              <a:gd name="T85" fmla="*/ 450 h 930"/>
              <a:gd name="T86" fmla="*/ 342 w 1451"/>
              <a:gd name="T87" fmla="*/ 440 h 930"/>
              <a:gd name="T88" fmla="*/ 261 w 1451"/>
              <a:gd name="T89" fmla="*/ 659 h 930"/>
              <a:gd name="T90" fmla="*/ 299 w 1451"/>
              <a:gd name="T91" fmla="*/ 678 h 930"/>
              <a:gd name="T92" fmla="*/ 423 w 1451"/>
              <a:gd name="T93" fmla="*/ 481 h 930"/>
              <a:gd name="T94" fmla="*/ 496 w 1451"/>
              <a:gd name="T95" fmla="*/ 606 h 930"/>
              <a:gd name="T96" fmla="*/ 989 w 1451"/>
              <a:gd name="T97" fmla="*/ 410 h 930"/>
              <a:gd name="T98" fmla="*/ 904 w 1451"/>
              <a:gd name="T99" fmla="*/ 508 h 930"/>
              <a:gd name="T100" fmla="*/ 844 w 1451"/>
              <a:gd name="T101" fmla="*/ 604 h 930"/>
              <a:gd name="T102" fmla="*/ 962 w 1451"/>
              <a:gd name="T103" fmla="*/ 583 h 930"/>
              <a:gd name="T104" fmla="*/ 1116 w 1451"/>
              <a:gd name="T105" fmla="*/ 604 h 930"/>
              <a:gd name="T106" fmla="*/ 914 w 1451"/>
              <a:gd name="T107" fmla="*/ 252 h 930"/>
              <a:gd name="T108" fmla="*/ 1056 w 1451"/>
              <a:gd name="T109" fmla="*/ 821 h 930"/>
              <a:gd name="T110" fmla="*/ 966 w 1451"/>
              <a:gd name="T111" fmla="*/ 714 h 930"/>
              <a:gd name="T112" fmla="*/ 1206 w 1451"/>
              <a:gd name="T113" fmla="*/ 662 h 930"/>
              <a:gd name="T114" fmla="*/ 1141 w 1451"/>
              <a:gd name="T115" fmla="*/ 435 h 930"/>
              <a:gd name="T116" fmla="*/ 1277 w 1451"/>
              <a:gd name="T117" fmla="*/ 469 h 930"/>
              <a:gd name="T118" fmla="*/ 1365 w 1451"/>
              <a:gd name="T119" fmla="*/ 599 h 930"/>
              <a:gd name="T120" fmla="*/ 1345 w 1451"/>
              <a:gd name="T121" fmla="*/ 741 h 930"/>
              <a:gd name="T122" fmla="*/ 1223 w 1451"/>
              <a:gd name="T123" fmla="*/ 839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51" h="930">
                <a:moveTo>
                  <a:pt x="1161" y="353"/>
                </a:moveTo>
                <a:lnTo>
                  <a:pt x="1161" y="353"/>
                </a:lnTo>
                <a:lnTo>
                  <a:pt x="1142" y="354"/>
                </a:lnTo>
                <a:lnTo>
                  <a:pt x="1122" y="356"/>
                </a:lnTo>
                <a:lnTo>
                  <a:pt x="1104" y="359"/>
                </a:lnTo>
                <a:lnTo>
                  <a:pt x="1085" y="363"/>
                </a:lnTo>
                <a:lnTo>
                  <a:pt x="1008" y="200"/>
                </a:lnTo>
                <a:lnTo>
                  <a:pt x="1008" y="200"/>
                </a:lnTo>
                <a:lnTo>
                  <a:pt x="1006" y="195"/>
                </a:lnTo>
                <a:lnTo>
                  <a:pt x="1003" y="190"/>
                </a:lnTo>
                <a:lnTo>
                  <a:pt x="999" y="187"/>
                </a:lnTo>
                <a:lnTo>
                  <a:pt x="994" y="184"/>
                </a:lnTo>
                <a:lnTo>
                  <a:pt x="990" y="182"/>
                </a:lnTo>
                <a:lnTo>
                  <a:pt x="986" y="180"/>
                </a:lnTo>
                <a:lnTo>
                  <a:pt x="980" y="178"/>
                </a:lnTo>
                <a:lnTo>
                  <a:pt x="975" y="178"/>
                </a:lnTo>
                <a:lnTo>
                  <a:pt x="587" y="178"/>
                </a:lnTo>
                <a:lnTo>
                  <a:pt x="638" y="83"/>
                </a:lnTo>
                <a:lnTo>
                  <a:pt x="725" y="83"/>
                </a:lnTo>
                <a:lnTo>
                  <a:pt x="725" y="83"/>
                </a:lnTo>
                <a:lnTo>
                  <a:pt x="734" y="82"/>
                </a:lnTo>
                <a:lnTo>
                  <a:pt x="742" y="80"/>
                </a:lnTo>
                <a:lnTo>
                  <a:pt x="749" y="76"/>
                </a:lnTo>
                <a:lnTo>
                  <a:pt x="755" y="70"/>
                </a:lnTo>
                <a:lnTo>
                  <a:pt x="760" y="65"/>
                </a:lnTo>
                <a:lnTo>
                  <a:pt x="764" y="57"/>
                </a:lnTo>
                <a:lnTo>
                  <a:pt x="767" y="50"/>
                </a:lnTo>
                <a:lnTo>
                  <a:pt x="768" y="41"/>
                </a:lnTo>
                <a:lnTo>
                  <a:pt x="768" y="41"/>
                </a:lnTo>
                <a:lnTo>
                  <a:pt x="767" y="34"/>
                </a:lnTo>
                <a:lnTo>
                  <a:pt x="764" y="25"/>
                </a:lnTo>
                <a:lnTo>
                  <a:pt x="760" y="18"/>
                </a:lnTo>
                <a:lnTo>
                  <a:pt x="755" y="12"/>
                </a:lnTo>
                <a:lnTo>
                  <a:pt x="749" y="8"/>
                </a:lnTo>
                <a:lnTo>
                  <a:pt x="742" y="3"/>
                </a:lnTo>
                <a:lnTo>
                  <a:pt x="734" y="1"/>
                </a:lnTo>
                <a:lnTo>
                  <a:pt x="725" y="0"/>
                </a:lnTo>
                <a:lnTo>
                  <a:pt x="602" y="0"/>
                </a:lnTo>
                <a:lnTo>
                  <a:pt x="602" y="0"/>
                </a:lnTo>
                <a:lnTo>
                  <a:pt x="593" y="1"/>
                </a:lnTo>
                <a:lnTo>
                  <a:pt x="586" y="3"/>
                </a:lnTo>
                <a:lnTo>
                  <a:pt x="578" y="8"/>
                </a:lnTo>
                <a:lnTo>
                  <a:pt x="571" y="12"/>
                </a:lnTo>
                <a:lnTo>
                  <a:pt x="567" y="18"/>
                </a:lnTo>
                <a:lnTo>
                  <a:pt x="563" y="25"/>
                </a:lnTo>
                <a:lnTo>
                  <a:pt x="561" y="34"/>
                </a:lnTo>
                <a:lnTo>
                  <a:pt x="560" y="41"/>
                </a:lnTo>
                <a:lnTo>
                  <a:pt x="560" y="41"/>
                </a:lnTo>
                <a:lnTo>
                  <a:pt x="561" y="47"/>
                </a:lnTo>
                <a:lnTo>
                  <a:pt x="562" y="52"/>
                </a:lnTo>
                <a:lnTo>
                  <a:pt x="565" y="61"/>
                </a:lnTo>
                <a:lnTo>
                  <a:pt x="397" y="373"/>
                </a:lnTo>
                <a:lnTo>
                  <a:pt x="397" y="373"/>
                </a:lnTo>
                <a:lnTo>
                  <a:pt x="371" y="364"/>
                </a:lnTo>
                <a:lnTo>
                  <a:pt x="345" y="358"/>
                </a:lnTo>
                <a:lnTo>
                  <a:pt x="332" y="356"/>
                </a:lnTo>
                <a:lnTo>
                  <a:pt x="318" y="354"/>
                </a:lnTo>
                <a:lnTo>
                  <a:pt x="304" y="353"/>
                </a:lnTo>
                <a:lnTo>
                  <a:pt x="291" y="353"/>
                </a:lnTo>
                <a:lnTo>
                  <a:pt x="291" y="353"/>
                </a:lnTo>
                <a:lnTo>
                  <a:pt x="275" y="353"/>
                </a:lnTo>
                <a:lnTo>
                  <a:pt x="260" y="354"/>
                </a:lnTo>
                <a:lnTo>
                  <a:pt x="246" y="356"/>
                </a:lnTo>
                <a:lnTo>
                  <a:pt x="232" y="358"/>
                </a:lnTo>
                <a:lnTo>
                  <a:pt x="218" y="361"/>
                </a:lnTo>
                <a:lnTo>
                  <a:pt x="204" y="366"/>
                </a:lnTo>
                <a:lnTo>
                  <a:pt x="191" y="370"/>
                </a:lnTo>
                <a:lnTo>
                  <a:pt x="178" y="375"/>
                </a:lnTo>
                <a:lnTo>
                  <a:pt x="165" y="381"/>
                </a:lnTo>
                <a:lnTo>
                  <a:pt x="152" y="387"/>
                </a:lnTo>
                <a:lnTo>
                  <a:pt x="140" y="395"/>
                </a:lnTo>
                <a:lnTo>
                  <a:pt x="128" y="402"/>
                </a:lnTo>
                <a:lnTo>
                  <a:pt x="117" y="410"/>
                </a:lnTo>
                <a:lnTo>
                  <a:pt x="106" y="419"/>
                </a:lnTo>
                <a:lnTo>
                  <a:pt x="95" y="427"/>
                </a:lnTo>
                <a:lnTo>
                  <a:pt x="86" y="437"/>
                </a:lnTo>
                <a:lnTo>
                  <a:pt x="76" y="448"/>
                </a:lnTo>
                <a:lnTo>
                  <a:pt x="67" y="457"/>
                </a:lnTo>
                <a:lnTo>
                  <a:pt x="59" y="468"/>
                </a:lnTo>
                <a:lnTo>
                  <a:pt x="50" y="480"/>
                </a:lnTo>
                <a:lnTo>
                  <a:pt x="42" y="492"/>
                </a:lnTo>
                <a:lnTo>
                  <a:pt x="36" y="504"/>
                </a:lnTo>
                <a:lnTo>
                  <a:pt x="29" y="516"/>
                </a:lnTo>
                <a:lnTo>
                  <a:pt x="23" y="529"/>
                </a:lnTo>
                <a:lnTo>
                  <a:pt x="18" y="542"/>
                </a:lnTo>
                <a:lnTo>
                  <a:pt x="13" y="556"/>
                </a:lnTo>
                <a:lnTo>
                  <a:pt x="10" y="569"/>
                </a:lnTo>
                <a:lnTo>
                  <a:pt x="7" y="583"/>
                </a:lnTo>
                <a:lnTo>
                  <a:pt x="4" y="597"/>
                </a:lnTo>
                <a:lnTo>
                  <a:pt x="2" y="612"/>
                </a:lnTo>
                <a:lnTo>
                  <a:pt x="1" y="626"/>
                </a:lnTo>
                <a:lnTo>
                  <a:pt x="0" y="641"/>
                </a:lnTo>
                <a:lnTo>
                  <a:pt x="0" y="641"/>
                </a:lnTo>
                <a:lnTo>
                  <a:pt x="1" y="656"/>
                </a:lnTo>
                <a:lnTo>
                  <a:pt x="2" y="670"/>
                </a:lnTo>
                <a:lnTo>
                  <a:pt x="4" y="686"/>
                </a:lnTo>
                <a:lnTo>
                  <a:pt x="7" y="700"/>
                </a:lnTo>
                <a:lnTo>
                  <a:pt x="10" y="714"/>
                </a:lnTo>
                <a:lnTo>
                  <a:pt x="13" y="727"/>
                </a:lnTo>
                <a:lnTo>
                  <a:pt x="18" y="741"/>
                </a:lnTo>
                <a:lnTo>
                  <a:pt x="23" y="754"/>
                </a:lnTo>
                <a:lnTo>
                  <a:pt x="29" y="767"/>
                </a:lnTo>
                <a:lnTo>
                  <a:pt x="36" y="779"/>
                </a:lnTo>
                <a:lnTo>
                  <a:pt x="42" y="792"/>
                </a:lnTo>
                <a:lnTo>
                  <a:pt x="50" y="802"/>
                </a:lnTo>
                <a:lnTo>
                  <a:pt x="59" y="814"/>
                </a:lnTo>
                <a:lnTo>
                  <a:pt x="67" y="825"/>
                </a:lnTo>
                <a:lnTo>
                  <a:pt x="76" y="836"/>
                </a:lnTo>
                <a:lnTo>
                  <a:pt x="86" y="846"/>
                </a:lnTo>
                <a:lnTo>
                  <a:pt x="95" y="855"/>
                </a:lnTo>
                <a:lnTo>
                  <a:pt x="106" y="864"/>
                </a:lnTo>
                <a:lnTo>
                  <a:pt x="117" y="873"/>
                </a:lnTo>
                <a:lnTo>
                  <a:pt x="128" y="881"/>
                </a:lnTo>
                <a:lnTo>
                  <a:pt x="140" y="889"/>
                </a:lnTo>
                <a:lnTo>
                  <a:pt x="152" y="895"/>
                </a:lnTo>
                <a:lnTo>
                  <a:pt x="165" y="902"/>
                </a:lnTo>
                <a:lnTo>
                  <a:pt x="178" y="907"/>
                </a:lnTo>
                <a:lnTo>
                  <a:pt x="191" y="913"/>
                </a:lnTo>
                <a:lnTo>
                  <a:pt x="204" y="917"/>
                </a:lnTo>
                <a:lnTo>
                  <a:pt x="218" y="921"/>
                </a:lnTo>
                <a:lnTo>
                  <a:pt x="232" y="925"/>
                </a:lnTo>
                <a:lnTo>
                  <a:pt x="246" y="927"/>
                </a:lnTo>
                <a:lnTo>
                  <a:pt x="260" y="929"/>
                </a:lnTo>
                <a:lnTo>
                  <a:pt x="275" y="930"/>
                </a:lnTo>
                <a:lnTo>
                  <a:pt x="291" y="930"/>
                </a:lnTo>
                <a:lnTo>
                  <a:pt x="291" y="930"/>
                </a:lnTo>
                <a:lnTo>
                  <a:pt x="305" y="930"/>
                </a:lnTo>
                <a:lnTo>
                  <a:pt x="320" y="929"/>
                </a:lnTo>
                <a:lnTo>
                  <a:pt x="334" y="927"/>
                </a:lnTo>
                <a:lnTo>
                  <a:pt x="348" y="925"/>
                </a:lnTo>
                <a:lnTo>
                  <a:pt x="362" y="921"/>
                </a:lnTo>
                <a:lnTo>
                  <a:pt x="376" y="917"/>
                </a:lnTo>
                <a:lnTo>
                  <a:pt x="389" y="913"/>
                </a:lnTo>
                <a:lnTo>
                  <a:pt x="402" y="907"/>
                </a:lnTo>
                <a:lnTo>
                  <a:pt x="415" y="902"/>
                </a:lnTo>
                <a:lnTo>
                  <a:pt x="428" y="895"/>
                </a:lnTo>
                <a:lnTo>
                  <a:pt x="440" y="889"/>
                </a:lnTo>
                <a:lnTo>
                  <a:pt x="452" y="881"/>
                </a:lnTo>
                <a:lnTo>
                  <a:pt x="463" y="873"/>
                </a:lnTo>
                <a:lnTo>
                  <a:pt x="474" y="864"/>
                </a:lnTo>
                <a:lnTo>
                  <a:pt x="485" y="855"/>
                </a:lnTo>
                <a:lnTo>
                  <a:pt x="494" y="846"/>
                </a:lnTo>
                <a:lnTo>
                  <a:pt x="504" y="836"/>
                </a:lnTo>
                <a:lnTo>
                  <a:pt x="514" y="825"/>
                </a:lnTo>
                <a:lnTo>
                  <a:pt x="523" y="814"/>
                </a:lnTo>
                <a:lnTo>
                  <a:pt x="530" y="802"/>
                </a:lnTo>
                <a:lnTo>
                  <a:pt x="538" y="792"/>
                </a:lnTo>
                <a:lnTo>
                  <a:pt x="544" y="779"/>
                </a:lnTo>
                <a:lnTo>
                  <a:pt x="551" y="767"/>
                </a:lnTo>
                <a:lnTo>
                  <a:pt x="557" y="754"/>
                </a:lnTo>
                <a:lnTo>
                  <a:pt x="562" y="741"/>
                </a:lnTo>
                <a:lnTo>
                  <a:pt x="567" y="727"/>
                </a:lnTo>
                <a:lnTo>
                  <a:pt x="570" y="714"/>
                </a:lnTo>
                <a:lnTo>
                  <a:pt x="574" y="700"/>
                </a:lnTo>
                <a:lnTo>
                  <a:pt x="577" y="686"/>
                </a:lnTo>
                <a:lnTo>
                  <a:pt x="578" y="670"/>
                </a:lnTo>
                <a:lnTo>
                  <a:pt x="579" y="656"/>
                </a:lnTo>
                <a:lnTo>
                  <a:pt x="580" y="641"/>
                </a:lnTo>
                <a:lnTo>
                  <a:pt x="580" y="641"/>
                </a:lnTo>
                <a:lnTo>
                  <a:pt x="579" y="624"/>
                </a:lnTo>
                <a:lnTo>
                  <a:pt x="578" y="607"/>
                </a:lnTo>
                <a:lnTo>
                  <a:pt x="575" y="589"/>
                </a:lnTo>
                <a:lnTo>
                  <a:pt x="571" y="572"/>
                </a:lnTo>
                <a:lnTo>
                  <a:pt x="567" y="556"/>
                </a:lnTo>
                <a:lnTo>
                  <a:pt x="562" y="540"/>
                </a:lnTo>
                <a:lnTo>
                  <a:pt x="555" y="524"/>
                </a:lnTo>
                <a:lnTo>
                  <a:pt x="548" y="509"/>
                </a:lnTo>
                <a:lnTo>
                  <a:pt x="540" y="495"/>
                </a:lnTo>
                <a:lnTo>
                  <a:pt x="530" y="481"/>
                </a:lnTo>
                <a:lnTo>
                  <a:pt x="520" y="467"/>
                </a:lnTo>
                <a:lnTo>
                  <a:pt x="511" y="454"/>
                </a:lnTo>
                <a:lnTo>
                  <a:pt x="499" y="442"/>
                </a:lnTo>
                <a:lnTo>
                  <a:pt x="488" y="430"/>
                </a:lnTo>
                <a:lnTo>
                  <a:pt x="475" y="420"/>
                </a:lnTo>
                <a:lnTo>
                  <a:pt x="462" y="409"/>
                </a:lnTo>
                <a:lnTo>
                  <a:pt x="541" y="263"/>
                </a:lnTo>
                <a:lnTo>
                  <a:pt x="689" y="580"/>
                </a:lnTo>
                <a:lnTo>
                  <a:pt x="689" y="580"/>
                </a:lnTo>
                <a:lnTo>
                  <a:pt x="680" y="593"/>
                </a:lnTo>
                <a:lnTo>
                  <a:pt x="677" y="599"/>
                </a:lnTo>
                <a:lnTo>
                  <a:pt x="673" y="606"/>
                </a:lnTo>
                <a:lnTo>
                  <a:pt x="671" y="613"/>
                </a:lnTo>
                <a:lnTo>
                  <a:pt x="669" y="621"/>
                </a:lnTo>
                <a:lnTo>
                  <a:pt x="668" y="629"/>
                </a:lnTo>
                <a:lnTo>
                  <a:pt x="668" y="637"/>
                </a:lnTo>
                <a:lnTo>
                  <a:pt x="668" y="637"/>
                </a:lnTo>
                <a:lnTo>
                  <a:pt x="668" y="647"/>
                </a:lnTo>
                <a:lnTo>
                  <a:pt x="669" y="655"/>
                </a:lnTo>
                <a:lnTo>
                  <a:pt x="671" y="664"/>
                </a:lnTo>
                <a:lnTo>
                  <a:pt x="674" y="673"/>
                </a:lnTo>
                <a:lnTo>
                  <a:pt x="679" y="680"/>
                </a:lnTo>
                <a:lnTo>
                  <a:pt x="683" y="688"/>
                </a:lnTo>
                <a:lnTo>
                  <a:pt x="689" y="695"/>
                </a:lnTo>
                <a:lnTo>
                  <a:pt x="694" y="702"/>
                </a:lnTo>
                <a:lnTo>
                  <a:pt x="700" y="707"/>
                </a:lnTo>
                <a:lnTo>
                  <a:pt x="708" y="713"/>
                </a:lnTo>
                <a:lnTo>
                  <a:pt x="716" y="717"/>
                </a:lnTo>
                <a:lnTo>
                  <a:pt x="723" y="721"/>
                </a:lnTo>
                <a:lnTo>
                  <a:pt x="732" y="724"/>
                </a:lnTo>
                <a:lnTo>
                  <a:pt x="741" y="727"/>
                </a:lnTo>
                <a:lnTo>
                  <a:pt x="749" y="728"/>
                </a:lnTo>
                <a:lnTo>
                  <a:pt x="759" y="728"/>
                </a:lnTo>
                <a:lnTo>
                  <a:pt x="759" y="728"/>
                </a:lnTo>
                <a:lnTo>
                  <a:pt x="772" y="728"/>
                </a:lnTo>
                <a:lnTo>
                  <a:pt x="784" y="724"/>
                </a:lnTo>
                <a:lnTo>
                  <a:pt x="796" y="720"/>
                </a:lnTo>
                <a:lnTo>
                  <a:pt x="807" y="715"/>
                </a:lnTo>
                <a:lnTo>
                  <a:pt x="816" y="707"/>
                </a:lnTo>
                <a:lnTo>
                  <a:pt x="826" y="699"/>
                </a:lnTo>
                <a:lnTo>
                  <a:pt x="834" y="689"/>
                </a:lnTo>
                <a:lnTo>
                  <a:pt x="839" y="679"/>
                </a:lnTo>
                <a:lnTo>
                  <a:pt x="874" y="679"/>
                </a:lnTo>
                <a:lnTo>
                  <a:pt x="874" y="679"/>
                </a:lnTo>
                <a:lnTo>
                  <a:pt x="879" y="705"/>
                </a:lnTo>
                <a:lnTo>
                  <a:pt x="886" y="730"/>
                </a:lnTo>
                <a:lnTo>
                  <a:pt x="895" y="755"/>
                </a:lnTo>
                <a:lnTo>
                  <a:pt x="906" y="777"/>
                </a:lnTo>
                <a:lnTo>
                  <a:pt x="919" y="800"/>
                </a:lnTo>
                <a:lnTo>
                  <a:pt x="935" y="821"/>
                </a:lnTo>
                <a:lnTo>
                  <a:pt x="951" y="840"/>
                </a:lnTo>
                <a:lnTo>
                  <a:pt x="969" y="857"/>
                </a:lnTo>
                <a:lnTo>
                  <a:pt x="990" y="874"/>
                </a:lnTo>
                <a:lnTo>
                  <a:pt x="1011" y="888"/>
                </a:lnTo>
                <a:lnTo>
                  <a:pt x="1033" y="901"/>
                </a:lnTo>
                <a:lnTo>
                  <a:pt x="1057" y="910"/>
                </a:lnTo>
                <a:lnTo>
                  <a:pt x="1082" y="919"/>
                </a:lnTo>
                <a:lnTo>
                  <a:pt x="1107" y="926"/>
                </a:lnTo>
                <a:lnTo>
                  <a:pt x="1134" y="929"/>
                </a:lnTo>
                <a:lnTo>
                  <a:pt x="1161" y="930"/>
                </a:lnTo>
                <a:lnTo>
                  <a:pt x="1161" y="930"/>
                </a:lnTo>
                <a:lnTo>
                  <a:pt x="1176" y="930"/>
                </a:lnTo>
                <a:lnTo>
                  <a:pt x="1191" y="929"/>
                </a:lnTo>
                <a:lnTo>
                  <a:pt x="1206" y="927"/>
                </a:lnTo>
                <a:lnTo>
                  <a:pt x="1220" y="925"/>
                </a:lnTo>
                <a:lnTo>
                  <a:pt x="1234" y="921"/>
                </a:lnTo>
                <a:lnTo>
                  <a:pt x="1247" y="917"/>
                </a:lnTo>
                <a:lnTo>
                  <a:pt x="1261" y="913"/>
                </a:lnTo>
                <a:lnTo>
                  <a:pt x="1274" y="907"/>
                </a:lnTo>
                <a:lnTo>
                  <a:pt x="1287" y="902"/>
                </a:lnTo>
                <a:lnTo>
                  <a:pt x="1299" y="895"/>
                </a:lnTo>
                <a:lnTo>
                  <a:pt x="1311" y="889"/>
                </a:lnTo>
                <a:lnTo>
                  <a:pt x="1323" y="881"/>
                </a:lnTo>
                <a:lnTo>
                  <a:pt x="1335" y="873"/>
                </a:lnTo>
                <a:lnTo>
                  <a:pt x="1346" y="864"/>
                </a:lnTo>
                <a:lnTo>
                  <a:pt x="1355" y="855"/>
                </a:lnTo>
                <a:lnTo>
                  <a:pt x="1366" y="846"/>
                </a:lnTo>
                <a:lnTo>
                  <a:pt x="1376" y="836"/>
                </a:lnTo>
                <a:lnTo>
                  <a:pt x="1385" y="825"/>
                </a:lnTo>
                <a:lnTo>
                  <a:pt x="1393" y="814"/>
                </a:lnTo>
                <a:lnTo>
                  <a:pt x="1401" y="802"/>
                </a:lnTo>
                <a:lnTo>
                  <a:pt x="1408" y="792"/>
                </a:lnTo>
                <a:lnTo>
                  <a:pt x="1416" y="779"/>
                </a:lnTo>
                <a:lnTo>
                  <a:pt x="1423" y="767"/>
                </a:lnTo>
                <a:lnTo>
                  <a:pt x="1428" y="754"/>
                </a:lnTo>
                <a:lnTo>
                  <a:pt x="1433" y="741"/>
                </a:lnTo>
                <a:lnTo>
                  <a:pt x="1438" y="727"/>
                </a:lnTo>
                <a:lnTo>
                  <a:pt x="1442" y="714"/>
                </a:lnTo>
                <a:lnTo>
                  <a:pt x="1445" y="700"/>
                </a:lnTo>
                <a:lnTo>
                  <a:pt x="1448" y="686"/>
                </a:lnTo>
                <a:lnTo>
                  <a:pt x="1450" y="670"/>
                </a:lnTo>
                <a:lnTo>
                  <a:pt x="1451" y="656"/>
                </a:lnTo>
                <a:lnTo>
                  <a:pt x="1451" y="641"/>
                </a:lnTo>
                <a:lnTo>
                  <a:pt x="1451" y="641"/>
                </a:lnTo>
                <a:lnTo>
                  <a:pt x="1451" y="626"/>
                </a:lnTo>
                <a:lnTo>
                  <a:pt x="1450" y="612"/>
                </a:lnTo>
                <a:lnTo>
                  <a:pt x="1448" y="597"/>
                </a:lnTo>
                <a:lnTo>
                  <a:pt x="1445" y="583"/>
                </a:lnTo>
                <a:lnTo>
                  <a:pt x="1442" y="569"/>
                </a:lnTo>
                <a:lnTo>
                  <a:pt x="1438" y="556"/>
                </a:lnTo>
                <a:lnTo>
                  <a:pt x="1433" y="542"/>
                </a:lnTo>
                <a:lnTo>
                  <a:pt x="1428" y="529"/>
                </a:lnTo>
                <a:lnTo>
                  <a:pt x="1423" y="516"/>
                </a:lnTo>
                <a:lnTo>
                  <a:pt x="1416" y="504"/>
                </a:lnTo>
                <a:lnTo>
                  <a:pt x="1408" y="492"/>
                </a:lnTo>
                <a:lnTo>
                  <a:pt x="1401" y="480"/>
                </a:lnTo>
                <a:lnTo>
                  <a:pt x="1393" y="468"/>
                </a:lnTo>
                <a:lnTo>
                  <a:pt x="1385" y="457"/>
                </a:lnTo>
                <a:lnTo>
                  <a:pt x="1376" y="448"/>
                </a:lnTo>
                <a:lnTo>
                  <a:pt x="1366" y="437"/>
                </a:lnTo>
                <a:lnTo>
                  <a:pt x="1355" y="427"/>
                </a:lnTo>
                <a:lnTo>
                  <a:pt x="1346" y="419"/>
                </a:lnTo>
                <a:lnTo>
                  <a:pt x="1335" y="410"/>
                </a:lnTo>
                <a:lnTo>
                  <a:pt x="1323" y="402"/>
                </a:lnTo>
                <a:lnTo>
                  <a:pt x="1311" y="395"/>
                </a:lnTo>
                <a:lnTo>
                  <a:pt x="1299" y="387"/>
                </a:lnTo>
                <a:lnTo>
                  <a:pt x="1287" y="381"/>
                </a:lnTo>
                <a:lnTo>
                  <a:pt x="1274" y="375"/>
                </a:lnTo>
                <a:lnTo>
                  <a:pt x="1261" y="370"/>
                </a:lnTo>
                <a:lnTo>
                  <a:pt x="1247" y="366"/>
                </a:lnTo>
                <a:lnTo>
                  <a:pt x="1234" y="361"/>
                </a:lnTo>
                <a:lnTo>
                  <a:pt x="1220" y="358"/>
                </a:lnTo>
                <a:lnTo>
                  <a:pt x="1206" y="356"/>
                </a:lnTo>
                <a:lnTo>
                  <a:pt x="1191" y="354"/>
                </a:lnTo>
                <a:lnTo>
                  <a:pt x="1176" y="353"/>
                </a:lnTo>
                <a:lnTo>
                  <a:pt x="1161" y="353"/>
                </a:lnTo>
                <a:lnTo>
                  <a:pt x="1161" y="353"/>
                </a:lnTo>
                <a:close/>
                <a:moveTo>
                  <a:pt x="499" y="641"/>
                </a:moveTo>
                <a:lnTo>
                  <a:pt x="499" y="641"/>
                </a:lnTo>
                <a:lnTo>
                  <a:pt x="498" y="663"/>
                </a:lnTo>
                <a:lnTo>
                  <a:pt x="494" y="683"/>
                </a:lnTo>
                <a:lnTo>
                  <a:pt x="489" y="703"/>
                </a:lnTo>
                <a:lnTo>
                  <a:pt x="481" y="722"/>
                </a:lnTo>
                <a:lnTo>
                  <a:pt x="473" y="741"/>
                </a:lnTo>
                <a:lnTo>
                  <a:pt x="463" y="757"/>
                </a:lnTo>
                <a:lnTo>
                  <a:pt x="451" y="773"/>
                </a:lnTo>
                <a:lnTo>
                  <a:pt x="437" y="788"/>
                </a:lnTo>
                <a:lnTo>
                  <a:pt x="423" y="801"/>
                </a:lnTo>
                <a:lnTo>
                  <a:pt x="407" y="813"/>
                </a:lnTo>
                <a:lnTo>
                  <a:pt x="389" y="824"/>
                </a:lnTo>
                <a:lnTo>
                  <a:pt x="371" y="833"/>
                </a:lnTo>
                <a:lnTo>
                  <a:pt x="352" y="839"/>
                </a:lnTo>
                <a:lnTo>
                  <a:pt x="332" y="845"/>
                </a:lnTo>
                <a:lnTo>
                  <a:pt x="311" y="848"/>
                </a:lnTo>
                <a:lnTo>
                  <a:pt x="291" y="849"/>
                </a:lnTo>
                <a:lnTo>
                  <a:pt x="291" y="849"/>
                </a:lnTo>
                <a:lnTo>
                  <a:pt x="269" y="848"/>
                </a:lnTo>
                <a:lnTo>
                  <a:pt x="248" y="845"/>
                </a:lnTo>
                <a:lnTo>
                  <a:pt x="229" y="839"/>
                </a:lnTo>
                <a:lnTo>
                  <a:pt x="209" y="833"/>
                </a:lnTo>
                <a:lnTo>
                  <a:pt x="191" y="824"/>
                </a:lnTo>
                <a:lnTo>
                  <a:pt x="174" y="813"/>
                </a:lnTo>
                <a:lnTo>
                  <a:pt x="158" y="801"/>
                </a:lnTo>
                <a:lnTo>
                  <a:pt x="143" y="788"/>
                </a:lnTo>
                <a:lnTo>
                  <a:pt x="129" y="773"/>
                </a:lnTo>
                <a:lnTo>
                  <a:pt x="117" y="757"/>
                </a:lnTo>
                <a:lnTo>
                  <a:pt x="107" y="741"/>
                </a:lnTo>
                <a:lnTo>
                  <a:pt x="99" y="722"/>
                </a:lnTo>
                <a:lnTo>
                  <a:pt x="91" y="703"/>
                </a:lnTo>
                <a:lnTo>
                  <a:pt x="87" y="683"/>
                </a:lnTo>
                <a:lnTo>
                  <a:pt x="84" y="663"/>
                </a:lnTo>
                <a:lnTo>
                  <a:pt x="82" y="641"/>
                </a:lnTo>
                <a:lnTo>
                  <a:pt x="82" y="641"/>
                </a:lnTo>
                <a:lnTo>
                  <a:pt x="84" y="621"/>
                </a:lnTo>
                <a:lnTo>
                  <a:pt x="87" y="599"/>
                </a:lnTo>
                <a:lnTo>
                  <a:pt x="91" y="580"/>
                </a:lnTo>
                <a:lnTo>
                  <a:pt x="99" y="560"/>
                </a:lnTo>
                <a:lnTo>
                  <a:pt x="107" y="543"/>
                </a:lnTo>
                <a:lnTo>
                  <a:pt x="117" y="526"/>
                </a:lnTo>
                <a:lnTo>
                  <a:pt x="129" y="509"/>
                </a:lnTo>
                <a:lnTo>
                  <a:pt x="143" y="494"/>
                </a:lnTo>
                <a:lnTo>
                  <a:pt x="158" y="481"/>
                </a:lnTo>
                <a:lnTo>
                  <a:pt x="174" y="469"/>
                </a:lnTo>
                <a:lnTo>
                  <a:pt x="191" y="459"/>
                </a:lnTo>
                <a:lnTo>
                  <a:pt x="209" y="450"/>
                </a:lnTo>
                <a:lnTo>
                  <a:pt x="229" y="443"/>
                </a:lnTo>
                <a:lnTo>
                  <a:pt x="248" y="438"/>
                </a:lnTo>
                <a:lnTo>
                  <a:pt x="269" y="435"/>
                </a:lnTo>
                <a:lnTo>
                  <a:pt x="291" y="434"/>
                </a:lnTo>
                <a:lnTo>
                  <a:pt x="291" y="434"/>
                </a:lnTo>
                <a:lnTo>
                  <a:pt x="308" y="435"/>
                </a:lnTo>
                <a:lnTo>
                  <a:pt x="325" y="437"/>
                </a:lnTo>
                <a:lnTo>
                  <a:pt x="342" y="440"/>
                </a:lnTo>
                <a:lnTo>
                  <a:pt x="358" y="446"/>
                </a:lnTo>
                <a:lnTo>
                  <a:pt x="261" y="624"/>
                </a:lnTo>
                <a:lnTo>
                  <a:pt x="261" y="624"/>
                </a:lnTo>
                <a:lnTo>
                  <a:pt x="258" y="630"/>
                </a:lnTo>
                <a:lnTo>
                  <a:pt x="257" y="638"/>
                </a:lnTo>
                <a:lnTo>
                  <a:pt x="257" y="646"/>
                </a:lnTo>
                <a:lnTo>
                  <a:pt x="258" y="652"/>
                </a:lnTo>
                <a:lnTo>
                  <a:pt x="261" y="659"/>
                </a:lnTo>
                <a:lnTo>
                  <a:pt x="266" y="665"/>
                </a:lnTo>
                <a:lnTo>
                  <a:pt x="270" y="670"/>
                </a:lnTo>
                <a:lnTo>
                  <a:pt x="277" y="674"/>
                </a:lnTo>
                <a:lnTo>
                  <a:pt x="277" y="674"/>
                </a:lnTo>
                <a:lnTo>
                  <a:pt x="285" y="678"/>
                </a:lnTo>
                <a:lnTo>
                  <a:pt x="294" y="679"/>
                </a:lnTo>
                <a:lnTo>
                  <a:pt x="294" y="679"/>
                </a:lnTo>
                <a:lnTo>
                  <a:pt x="299" y="678"/>
                </a:lnTo>
                <a:lnTo>
                  <a:pt x="304" y="677"/>
                </a:lnTo>
                <a:lnTo>
                  <a:pt x="309" y="676"/>
                </a:lnTo>
                <a:lnTo>
                  <a:pt x="313" y="674"/>
                </a:lnTo>
                <a:lnTo>
                  <a:pt x="318" y="670"/>
                </a:lnTo>
                <a:lnTo>
                  <a:pt x="321" y="667"/>
                </a:lnTo>
                <a:lnTo>
                  <a:pt x="324" y="664"/>
                </a:lnTo>
                <a:lnTo>
                  <a:pt x="328" y="659"/>
                </a:lnTo>
                <a:lnTo>
                  <a:pt x="423" y="481"/>
                </a:lnTo>
                <a:lnTo>
                  <a:pt x="423" y="481"/>
                </a:lnTo>
                <a:lnTo>
                  <a:pt x="439" y="496"/>
                </a:lnTo>
                <a:lnTo>
                  <a:pt x="454" y="514"/>
                </a:lnTo>
                <a:lnTo>
                  <a:pt x="467" y="532"/>
                </a:lnTo>
                <a:lnTo>
                  <a:pt x="478" y="551"/>
                </a:lnTo>
                <a:lnTo>
                  <a:pt x="487" y="573"/>
                </a:lnTo>
                <a:lnTo>
                  <a:pt x="493" y="595"/>
                </a:lnTo>
                <a:lnTo>
                  <a:pt x="496" y="606"/>
                </a:lnTo>
                <a:lnTo>
                  <a:pt x="497" y="617"/>
                </a:lnTo>
                <a:lnTo>
                  <a:pt x="498" y="629"/>
                </a:lnTo>
                <a:lnTo>
                  <a:pt x="499" y="641"/>
                </a:lnTo>
                <a:lnTo>
                  <a:pt x="499" y="641"/>
                </a:lnTo>
                <a:close/>
                <a:moveTo>
                  <a:pt x="1016" y="391"/>
                </a:moveTo>
                <a:lnTo>
                  <a:pt x="1016" y="391"/>
                </a:lnTo>
                <a:lnTo>
                  <a:pt x="1002" y="400"/>
                </a:lnTo>
                <a:lnTo>
                  <a:pt x="989" y="410"/>
                </a:lnTo>
                <a:lnTo>
                  <a:pt x="976" y="420"/>
                </a:lnTo>
                <a:lnTo>
                  <a:pt x="964" y="430"/>
                </a:lnTo>
                <a:lnTo>
                  <a:pt x="952" y="442"/>
                </a:lnTo>
                <a:lnTo>
                  <a:pt x="941" y="454"/>
                </a:lnTo>
                <a:lnTo>
                  <a:pt x="930" y="467"/>
                </a:lnTo>
                <a:lnTo>
                  <a:pt x="921" y="480"/>
                </a:lnTo>
                <a:lnTo>
                  <a:pt x="912" y="494"/>
                </a:lnTo>
                <a:lnTo>
                  <a:pt x="904" y="508"/>
                </a:lnTo>
                <a:lnTo>
                  <a:pt x="897" y="523"/>
                </a:lnTo>
                <a:lnTo>
                  <a:pt x="890" y="539"/>
                </a:lnTo>
                <a:lnTo>
                  <a:pt x="885" y="555"/>
                </a:lnTo>
                <a:lnTo>
                  <a:pt x="880" y="571"/>
                </a:lnTo>
                <a:lnTo>
                  <a:pt x="877" y="587"/>
                </a:lnTo>
                <a:lnTo>
                  <a:pt x="874" y="604"/>
                </a:lnTo>
                <a:lnTo>
                  <a:pt x="844" y="604"/>
                </a:lnTo>
                <a:lnTo>
                  <a:pt x="844" y="604"/>
                </a:lnTo>
                <a:lnTo>
                  <a:pt x="838" y="593"/>
                </a:lnTo>
                <a:lnTo>
                  <a:pt x="831" y="582"/>
                </a:lnTo>
                <a:lnTo>
                  <a:pt x="974" y="301"/>
                </a:lnTo>
                <a:lnTo>
                  <a:pt x="1016" y="391"/>
                </a:lnTo>
                <a:close/>
                <a:moveTo>
                  <a:pt x="1116" y="604"/>
                </a:moveTo>
                <a:lnTo>
                  <a:pt x="956" y="604"/>
                </a:lnTo>
                <a:lnTo>
                  <a:pt x="956" y="604"/>
                </a:lnTo>
                <a:lnTo>
                  <a:pt x="962" y="583"/>
                </a:lnTo>
                <a:lnTo>
                  <a:pt x="969" y="562"/>
                </a:lnTo>
                <a:lnTo>
                  <a:pt x="978" y="543"/>
                </a:lnTo>
                <a:lnTo>
                  <a:pt x="990" y="524"/>
                </a:lnTo>
                <a:lnTo>
                  <a:pt x="1002" y="507"/>
                </a:lnTo>
                <a:lnTo>
                  <a:pt x="1017" y="492"/>
                </a:lnTo>
                <a:lnTo>
                  <a:pt x="1033" y="478"/>
                </a:lnTo>
                <a:lnTo>
                  <a:pt x="1051" y="466"/>
                </a:lnTo>
                <a:lnTo>
                  <a:pt x="1116" y="604"/>
                </a:lnTo>
                <a:close/>
                <a:moveTo>
                  <a:pt x="914" y="252"/>
                </a:moveTo>
                <a:lnTo>
                  <a:pt x="764" y="547"/>
                </a:lnTo>
                <a:lnTo>
                  <a:pt x="764" y="547"/>
                </a:lnTo>
                <a:lnTo>
                  <a:pt x="759" y="546"/>
                </a:lnTo>
                <a:lnTo>
                  <a:pt x="759" y="546"/>
                </a:lnTo>
                <a:lnTo>
                  <a:pt x="756" y="546"/>
                </a:lnTo>
                <a:lnTo>
                  <a:pt x="618" y="252"/>
                </a:lnTo>
                <a:lnTo>
                  <a:pt x="914" y="252"/>
                </a:lnTo>
                <a:close/>
                <a:moveTo>
                  <a:pt x="1161" y="849"/>
                </a:moveTo>
                <a:lnTo>
                  <a:pt x="1161" y="849"/>
                </a:lnTo>
                <a:lnTo>
                  <a:pt x="1143" y="848"/>
                </a:lnTo>
                <a:lnTo>
                  <a:pt x="1123" y="846"/>
                </a:lnTo>
                <a:lnTo>
                  <a:pt x="1106" y="841"/>
                </a:lnTo>
                <a:lnTo>
                  <a:pt x="1089" y="836"/>
                </a:lnTo>
                <a:lnTo>
                  <a:pt x="1072" y="829"/>
                </a:lnTo>
                <a:lnTo>
                  <a:pt x="1056" y="821"/>
                </a:lnTo>
                <a:lnTo>
                  <a:pt x="1041" y="811"/>
                </a:lnTo>
                <a:lnTo>
                  <a:pt x="1027" y="800"/>
                </a:lnTo>
                <a:lnTo>
                  <a:pt x="1014" y="788"/>
                </a:lnTo>
                <a:lnTo>
                  <a:pt x="1002" y="775"/>
                </a:lnTo>
                <a:lnTo>
                  <a:pt x="991" y="761"/>
                </a:lnTo>
                <a:lnTo>
                  <a:pt x="981" y="746"/>
                </a:lnTo>
                <a:lnTo>
                  <a:pt x="974" y="730"/>
                </a:lnTo>
                <a:lnTo>
                  <a:pt x="966" y="714"/>
                </a:lnTo>
                <a:lnTo>
                  <a:pt x="961" y="696"/>
                </a:lnTo>
                <a:lnTo>
                  <a:pt x="956" y="679"/>
                </a:lnTo>
                <a:lnTo>
                  <a:pt x="1174" y="679"/>
                </a:lnTo>
                <a:lnTo>
                  <a:pt x="1174" y="679"/>
                </a:lnTo>
                <a:lnTo>
                  <a:pt x="1183" y="677"/>
                </a:lnTo>
                <a:lnTo>
                  <a:pt x="1192" y="674"/>
                </a:lnTo>
                <a:lnTo>
                  <a:pt x="1199" y="668"/>
                </a:lnTo>
                <a:lnTo>
                  <a:pt x="1206" y="662"/>
                </a:lnTo>
                <a:lnTo>
                  <a:pt x="1206" y="662"/>
                </a:lnTo>
                <a:lnTo>
                  <a:pt x="1209" y="653"/>
                </a:lnTo>
                <a:lnTo>
                  <a:pt x="1211" y="643"/>
                </a:lnTo>
                <a:lnTo>
                  <a:pt x="1210" y="635"/>
                </a:lnTo>
                <a:lnTo>
                  <a:pt x="1208" y="626"/>
                </a:lnTo>
                <a:lnTo>
                  <a:pt x="1120" y="438"/>
                </a:lnTo>
                <a:lnTo>
                  <a:pt x="1120" y="438"/>
                </a:lnTo>
                <a:lnTo>
                  <a:pt x="1141" y="435"/>
                </a:lnTo>
                <a:lnTo>
                  <a:pt x="1161" y="434"/>
                </a:lnTo>
                <a:lnTo>
                  <a:pt x="1161" y="434"/>
                </a:lnTo>
                <a:lnTo>
                  <a:pt x="1183" y="435"/>
                </a:lnTo>
                <a:lnTo>
                  <a:pt x="1204" y="438"/>
                </a:lnTo>
                <a:lnTo>
                  <a:pt x="1223" y="443"/>
                </a:lnTo>
                <a:lnTo>
                  <a:pt x="1243" y="450"/>
                </a:lnTo>
                <a:lnTo>
                  <a:pt x="1260" y="459"/>
                </a:lnTo>
                <a:lnTo>
                  <a:pt x="1277" y="469"/>
                </a:lnTo>
                <a:lnTo>
                  <a:pt x="1294" y="481"/>
                </a:lnTo>
                <a:lnTo>
                  <a:pt x="1309" y="494"/>
                </a:lnTo>
                <a:lnTo>
                  <a:pt x="1322" y="509"/>
                </a:lnTo>
                <a:lnTo>
                  <a:pt x="1334" y="526"/>
                </a:lnTo>
                <a:lnTo>
                  <a:pt x="1345" y="543"/>
                </a:lnTo>
                <a:lnTo>
                  <a:pt x="1353" y="560"/>
                </a:lnTo>
                <a:lnTo>
                  <a:pt x="1360" y="580"/>
                </a:lnTo>
                <a:lnTo>
                  <a:pt x="1365" y="599"/>
                </a:lnTo>
                <a:lnTo>
                  <a:pt x="1368" y="621"/>
                </a:lnTo>
                <a:lnTo>
                  <a:pt x="1369" y="641"/>
                </a:lnTo>
                <a:lnTo>
                  <a:pt x="1369" y="641"/>
                </a:lnTo>
                <a:lnTo>
                  <a:pt x="1368" y="663"/>
                </a:lnTo>
                <a:lnTo>
                  <a:pt x="1365" y="683"/>
                </a:lnTo>
                <a:lnTo>
                  <a:pt x="1360" y="703"/>
                </a:lnTo>
                <a:lnTo>
                  <a:pt x="1353" y="722"/>
                </a:lnTo>
                <a:lnTo>
                  <a:pt x="1345" y="741"/>
                </a:lnTo>
                <a:lnTo>
                  <a:pt x="1334" y="757"/>
                </a:lnTo>
                <a:lnTo>
                  <a:pt x="1322" y="773"/>
                </a:lnTo>
                <a:lnTo>
                  <a:pt x="1309" y="788"/>
                </a:lnTo>
                <a:lnTo>
                  <a:pt x="1294" y="801"/>
                </a:lnTo>
                <a:lnTo>
                  <a:pt x="1277" y="813"/>
                </a:lnTo>
                <a:lnTo>
                  <a:pt x="1260" y="824"/>
                </a:lnTo>
                <a:lnTo>
                  <a:pt x="1243" y="833"/>
                </a:lnTo>
                <a:lnTo>
                  <a:pt x="1223" y="839"/>
                </a:lnTo>
                <a:lnTo>
                  <a:pt x="1204" y="845"/>
                </a:lnTo>
                <a:lnTo>
                  <a:pt x="1183" y="848"/>
                </a:lnTo>
                <a:lnTo>
                  <a:pt x="1161" y="849"/>
                </a:lnTo>
                <a:lnTo>
                  <a:pt x="1161" y="8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223784" y="2265862"/>
            <a:ext cx="21198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17 Km NMT Infrastructure</a:t>
            </a:r>
          </a:p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30 Docking Stations</a:t>
            </a:r>
          </a:p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400 Nos Cycles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397953" y="2303790"/>
            <a:ext cx="612775" cy="612775"/>
            <a:chOff x="8608012" y="2258092"/>
            <a:chExt cx="612775" cy="612775"/>
          </a:xfrm>
        </p:grpSpPr>
        <p:sp>
          <p:nvSpPr>
            <p:cNvPr id="28" name="Oval 27"/>
            <p:cNvSpPr/>
            <p:nvPr/>
          </p:nvSpPr>
          <p:spPr bwMode="ltGray">
            <a:xfrm>
              <a:off x="8608012" y="2258092"/>
              <a:ext cx="612775" cy="61277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8670925" y="2391241"/>
              <a:ext cx="501650" cy="296862"/>
              <a:chOff x="6996113" y="285750"/>
              <a:chExt cx="501650" cy="296862"/>
            </a:xfrm>
          </p:grpSpPr>
          <p:sp>
            <p:nvSpPr>
              <p:cNvPr id="30" name="Freeform 135"/>
              <p:cNvSpPr>
                <a:spLocks/>
              </p:cNvSpPr>
              <p:nvPr/>
            </p:nvSpPr>
            <p:spPr bwMode="auto">
              <a:xfrm>
                <a:off x="6997700" y="368300"/>
                <a:ext cx="166688" cy="73025"/>
              </a:xfrm>
              <a:custGeom>
                <a:avLst/>
                <a:gdLst>
                  <a:gd name="T0" fmla="*/ 312 w 315"/>
                  <a:gd name="T1" fmla="*/ 95 h 139"/>
                  <a:gd name="T2" fmla="*/ 312 w 315"/>
                  <a:gd name="T3" fmla="*/ 95 h 139"/>
                  <a:gd name="T4" fmla="*/ 308 w 315"/>
                  <a:gd name="T5" fmla="*/ 110 h 139"/>
                  <a:gd name="T6" fmla="*/ 305 w 315"/>
                  <a:gd name="T7" fmla="*/ 118 h 139"/>
                  <a:gd name="T8" fmla="*/ 300 w 315"/>
                  <a:gd name="T9" fmla="*/ 125 h 139"/>
                  <a:gd name="T10" fmla="*/ 295 w 315"/>
                  <a:gd name="T11" fmla="*/ 131 h 139"/>
                  <a:gd name="T12" fmla="*/ 291 w 315"/>
                  <a:gd name="T13" fmla="*/ 134 h 139"/>
                  <a:gd name="T14" fmla="*/ 285 w 315"/>
                  <a:gd name="T15" fmla="*/ 138 h 139"/>
                  <a:gd name="T16" fmla="*/ 279 w 315"/>
                  <a:gd name="T17" fmla="*/ 139 h 139"/>
                  <a:gd name="T18" fmla="*/ 35 w 315"/>
                  <a:gd name="T19" fmla="*/ 104 h 139"/>
                  <a:gd name="T20" fmla="*/ 35 w 315"/>
                  <a:gd name="T21" fmla="*/ 104 h 139"/>
                  <a:gd name="T22" fmla="*/ 28 w 315"/>
                  <a:gd name="T23" fmla="*/ 103 h 139"/>
                  <a:gd name="T24" fmla="*/ 22 w 315"/>
                  <a:gd name="T25" fmla="*/ 101 h 139"/>
                  <a:gd name="T26" fmla="*/ 15 w 315"/>
                  <a:gd name="T27" fmla="*/ 96 h 139"/>
                  <a:gd name="T28" fmla="*/ 10 w 315"/>
                  <a:gd name="T29" fmla="*/ 90 h 139"/>
                  <a:gd name="T30" fmla="*/ 5 w 315"/>
                  <a:gd name="T31" fmla="*/ 84 h 139"/>
                  <a:gd name="T32" fmla="*/ 3 w 315"/>
                  <a:gd name="T33" fmla="*/ 76 h 139"/>
                  <a:gd name="T34" fmla="*/ 0 w 315"/>
                  <a:gd name="T35" fmla="*/ 68 h 139"/>
                  <a:gd name="T36" fmla="*/ 0 w 315"/>
                  <a:gd name="T37" fmla="*/ 60 h 139"/>
                  <a:gd name="T38" fmla="*/ 0 w 315"/>
                  <a:gd name="T39" fmla="*/ 60 h 139"/>
                  <a:gd name="T40" fmla="*/ 3 w 315"/>
                  <a:gd name="T41" fmla="*/ 53 h 139"/>
                  <a:gd name="T42" fmla="*/ 5 w 315"/>
                  <a:gd name="T43" fmla="*/ 44 h 139"/>
                  <a:gd name="T44" fmla="*/ 5 w 315"/>
                  <a:gd name="T45" fmla="*/ 44 h 139"/>
                  <a:gd name="T46" fmla="*/ 11 w 315"/>
                  <a:gd name="T47" fmla="*/ 28 h 139"/>
                  <a:gd name="T48" fmla="*/ 13 w 315"/>
                  <a:gd name="T49" fmla="*/ 20 h 139"/>
                  <a:gd name="T50" fmla="*/ 17 w 315"/>
                  <a:gd name="T51" fmla="*/ 13 h 139"/>
                  <a:gd name="T52" fmla="*/ 22 w 315"/>
                  <a:gd name="T53" fmla="*/ 8 h 139"/>
                  <a:gd name="T54" fmla="*/ 27 w 315"/>
                  <a:gd name="T55" fmla="*/ 3 h 139"/>
                  <a:gd name="T56" fmla="*/ 33 w 315"/>
                  <a:gd name="T57" fmla="*/ 1 h 139"/>
                  <a:gd name="T58" fmla="*/ 40 w 315"/>
                  <a:gd name="T59" fmla="*/ 0 h 139"/>
                  <a:gd name="T60" fmla="*/ 40 w 315"/>
                  <a:gd name="T61" fmla="*/ 0 h 139"/>
                  <a:gd name="T62" fmla="*/ 81 w 315"/>
                  <a:gd name="T63" fmla="*/ 5 h 139"/>
                  <a:gd name="T64" fmla="*/ 127 w 315"/>
                  <a:gd name="T65" fmla="*/ 12 h 139"/>
                  <a:gd name="T66" fmla="*/ 214 w 315"/>
                  <a:gd name="T67" fmla="*/ 24 h 139"/>
                  <a:gd name="T68" fmla="*/ 214 w 315"/>
                  <a:gd name="T69" fmla="*/ 24 h 139"/>
                  <a:gd name="T70" fmla="*/ 235 w 315"/>
                  <a:gd name="T71" fmla="*/ 28 h 139"/>
                  <a:gd name="T72" fmla="*/ 251 w 315"/>
                  <a:gd name="T73" fmla="*/ 31 h 139"/>
                  <a:gd name="T74" fmla="*/ 267 w 315"/>
                  <a:gd name="T75" fmla="*/ 35 h 139"/>
                  <a:gd name="T76" fmla="*/ 282 w 315"/>
                  <a:gd name="T77" fmla="*/ 40 h 139"/>
                  <a:gd name="T78" fmla="*/ 295 w 315"/>
                  <a:gd name="T79" fmla="*/ 46 h 139"/>
                  <a:gd name="T80" fmla="*/ 306 w 315"/>
                  <a:gd name="T81" fmla="*/ 52 h 139"/>
                  <a:gd name="T82" fmla="*/ 310 w 315"/>
                  <a:gd name="T83" fmla="*/ 55 h 139"/>
                  <a:gd name="T84" fmla="*/ 312 w 315"/>
                  <a:gd name="T85" fmla="*/ 60 h 139"/>
                  <a:gd name="T86" fmla="*/ 312 w 315"/>
                  <a:gd name="T87" fmla="*/ 60 h 139"/>
                  <a:gd name="T88" fmla="*/ 315 w 315"/>
                  <a:gd name="T89" fmla="*/ 67 h 139"/>
                  <a:gd name="T90" fmla="*/ 315 w 315"/>
                  <a:gd name="T91" fmla="*/ 77 h 139"/>
                  <a:gd name="T92" fmla="*/ 314 w 315"/>
                  <a:gd name="T93" fmla="*/ 86 h 139"/>
                  <a:gd name="T94" fmla="*/ 312 w 315"/>
                  <a:gd name="T95" fmla="*/ 95 h 139"/>
                  <a:gd name="T96" fmla="*/ 312 w 315"/>
                  <a:gd name="T97" fmla="*/ 9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5" h="139">
                    <a:moveTo>
                      <a:pt x="312" y="95"/>
                    </a:moveTo>
                    <a:lnTo>
                      <a:pt x="312" y="95"/>
                    </a:lnTo>
                    <a:lnTo>
                      <a:pt x="308" y="110"/>
                    </a:lnTo>
                    <a:lnTo>
                      <a:pt x="305" y="118"/>
                    </a:lnTo>
                    <a:lnTo>
                      <a:pt x="300" y="125"/>
                    </a:lnTo>
                    <a:lnTo>
                      <a:pt x="295" y="131"/>
                    </a:lnTo>
                    <a:lnTo>
                      <a:pt x="291" y="134"/>
                    </a:lnTo>
                    <a:lnTo>
                      <a:pt x="285" y="138"/>
                    </a:lnTo>
                    <a:lnTo>
                      <a:pt x="279" y="139"/>
                    </a:lnTo>
                    <a:lnTo>
                      <a:pt x="35" y="104"/>
                    </a:lnTo>
                    <a:lnTo>
                      <a:pt x="35" y="104"/>
                    </a:lnTo>
                    <a:lnTo>
                      <a:pt x="28" y="103"/>
                    </a:lnTo>
                    <a:lnTo>
                      <a:pt x="22" y="101"/>
                    </a:lnTo>
                    <a:lnTo>
                      <a:pt x="15" y="96"/>
                    </a:lnTo>
                    <a:lnTo>
                      <a:pt x="10" y="90"/>
                    </a:lnTo>
                    <a:lnTo>
                      <a:pt x="5" y="84"/>
                    </a:lnTo>
                    <a:lnTo>
                      <a:pt x="3" y="76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3" y="53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11" y="28"/>
                    </a:lnTo>
                    <a:lnTo>
                      <a:pt x="13" y="20"/>
                    </a:lnTo>
                    <a:lnTo>
                      <a:pt x="17" y="13"/>
                    </a:lnTo>
                    <a:lnTo>
                      <a:pt x="22" y="8"/>
                    </a:lnTo>
                    <a:lnTo>
                      <a:pt x="27" y="3"/>
                    </a:lnTo>
                    <a:lnTo>
                      <a:pt x="33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81" y="5"/>
                    </a:lnTo>
                    <a:lnTo>
                      <a:pt x="127" y="12"/>
                    </a:lnTo>
                    <a:lnTo>
                      <a:pt x="214" y="24"/>
                    </a:lnTo>
                    <a:lnTo>
                      <a:pt x="214" y="24"/>
                    </a:lnTo>
                    <a:lnTo>
                      <a:pt x="235" y="28"/>
                    </a:lnTo>
                    <a:lnTo>
                      <a:pt x="251" y="31"/>
                    </a:lnTo>
                    <a:lnTo>
                      <a:pt x="267" y="35"/>
                    </a:lnTo>
                    <a:lnTo>
                      <a:pt x="282" y="40"/>
                    </a:lnTo>
                    <a:lnTo>
                      <a:pt x="295" y="46"/>
                    </a:lnTo>
                    <a:lnTo>
                      <a:pt x="306" y="52"/>
                    </a:lnTo>
                    <a:lnTo>
                      <a:pt x="310" y="55"/>
                    </a:lnTo>
                    <a:lnTo>
                      <a:pt x="312" y="60"/>
                    </a:lnTo>
                    <a:lnTo>
                      <a:pt x="312" y="60"/>
                    </a:lnTo>
                    <a:lnTo>
                      <a:pt x="315" y="67"/>
                    </a:lnTo>
                    <a:lnTo>
                      <a:pt x="315" y="77"/>
                    </a:lnTo>
                    <a:lnTo>
                      <a:pt x="314" y="86"/>
                    </a:lnTo>
                    <a:lnTo>
                      <a:pt x="312" y="95"/>
                    </a:lnTo>
                    <a:lnTo>
                      <a:pt x="312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36"/>
              <p:cNvSpPr>
                <a:spLocks/>
              </p:cNvSpPr>
              <p:nvPr/>
            </p:nvSpPr>
            <p:spPr bwMode="auto">
              <a:xfrm>
                <a:off x="7121525" y="387350"/>
                <a:ext cx="147638" cy="123825"/>
              </a:xfrm>
              <a:custGeom>
                <a:avLst/>
                <a:gdLst>
                  <a:gd name="T0" fmla="*/ 280 w 280"/>
                  <a:gd name="T1" fmla="*/ 171 h 232"/>
                  <a:gd name="T2" fmla="*/ 280 w 280"/>
                  <a:gd name="T3" fmla="*/ 171 h 232"/>
                  <a:gd name="T4" fmla="*/ 279 w 280"/>
                  <a:gd name="T5" fmla="*/ 181 h 232"/>
                  <a:gd name="T6" fmla="*/ 276 w 280"/>
                  <a:gd name="T7" fmla="*/ 188 h 232"/>
                  <a:gd name="T8" fmla="*/ 271 w 280"/>
                  <a:gd name="T9" fmla="*/ 195 h 232"/>
                  <a:gd name="T10" fmla="*/ 267 w 280"/>
                  <a:gd name="T11" fmla="*/ 202 h 232"/>
                  <a:gd name="T12" fmla="*/ 260 w 280"/>
                  <a:gd name="T13" fmla="*/ 207 h 232"/>
                  <a:gd name="T14" fmla="*/ 253 w 280"/>
                  <a:gd name="T15" fmla="*/ 211 h 232"/>
                  <a:gd name="T16" fmla="*/ 245 w 280"/>
                  <a:gd name="T17" fmla="*/ 213 h 232"/>
                  <a:gd name="T18" fmla="*/ 236 w 280"/>
                  <a:gd name="T19" fmla="*/ 214 h 232"/>
                  <a:gd name="T20" fmla="*/ 77 w 280"/>
                  <a:gd name="T21" fmla="*/ 232 h 232"/>
                  <a:gd name="T22" fmla="*/ 77 w 280"/>
                  <a:gd name="T23" fmla="*/ 232 h 232"/>
                  <a:gd name="T24" fmla="*/ 69 w 280"/>
                  <a:gd name="T25" fmla="*/ 231 h 232"/>
                  <a:gd name="T26" fmla="*/ 60 w 280"/>
                  <a:gd name="T27" fmla="*/ 229 h 232"/>
                  <a:gd name="T28" fmla="*/ 53 w 280"/>
                  <a:gd name="T29" fmla="*/ 224 h 232"/>
                  <a:gd name="T30" fmla="*/ 47 w 280"/>
                  <a:gd name="T31" fmla="*/ 219 h 232"/>
                  <a:gd name="T32" fmla="*/ 41 w 280"/>
                  <a:gd name="T33" fmla="*/ 213 h 232"/>
                  <a:gd name="T34" fmla="*/ 38 w 280"/>
                  <a:gd name="T35" fmla="*/ 206 h 232"/>
                  <a:gd name="T36" fmla="*/ 35 w 280"/>
                  <a:gd name="T37" fmla="*/ 197 h 232"/>
                  <a:gd name="T38" fmla="*/ 34 w 280"/>
                  <a:gd name="T39" fmla="*/ 189 h 232"/>
                  <a:gd name="T40" fmla="*/ 0 w 280"/>
                  <a:gd name="T41" fmla="*/ 44 h 232"/>
                  <a:gd name="T42" fmla="*/ 0 w 280"/>
                  <a:gd name="T43" fmla="*/ 44 h 232"/>
                  <a:gd name="T44" fmla="*/ 0 w 280"/>
                  <a:gd name="T45" fmla="*/ 35 h 232"/>
                  <a:gd name="T46" fmla="*/ 3 w 280"/>
                  <a:gd name="T47" fmla="*/ 27 h 232"/>
                  <a:gd name="T48" fmla="*/ 7 w 280"/>
                  <a:gd name="T49" fmla="*/ 20 h 232"/>
                  <a:gd name="T50" fmla="*/ 12 w 280"/>
                  <a:gd name="T51" fmla="*/ 14 h 232"/>
                  <a:gd name="T52" fmla="*/ 18 w 280"/>
                  <a:gd name="T53" fmla="*/ 8 h 232"/>
                  <a:gd name="T54" fmla="*/ 27 w 280"/>
                  <a:gd name="T55" fmla="*/ 4 h 232"/>
                  <a:gd name="T56" fmla="*/ 34 w 280"/>
                  <a:gd name="T57" fmla="*/ 2 h 232"/>
                  <a:gd name="T58" fmla="*/ 44 w 280"/>
                  <a:gd name="T59" fmla="*/ 0 h 232"/>
                  <a:gd name="T60" fmla="*/ 236 w 280"/>
                  <a:gd name="T61" fmla="*/ 0 h 232"/>
                  <a:gd name="T62" fmla="*/ 236 w 280"/>
                  <a:gd name="T63" fmla="*/ 0 h 232"/>
                  <a:gd name="T64" fmla="*/ 245 w 280"/>
                  <a:gd name="T65" fmla="*/ 2 h 232"/>
                  <a:gd name="T66" fmla="*/ 253 w 280"/>
                  <a:gd name="T67" fmla="*/ 4 h 232"/>
                  <a:gd name="T68" fmla="*/ 260 w 280"/>
                  <a:gd name="T69" fmla="*/ 8 h 232"/>
                  <a:gd name="T70" fmla="*/ 267 w 280"/>
                  <a:gd name="T71" fmla="*/ 14 h 232"/>
                  <a:gd name="T72" fmla="*/ 271 w 280"/>
                  <a:gd name="T73" fmla="*/ 20 h 232"/>
                  <a:gd name="T74" fmla="*/ 276 w 280"/>
                  <a:gd name="T75" fmla="*/ 27 h 232"/>
                  <a:gd name="T76" fmla="*/ 279 w 280"/>
                  <a:gd name="T77" fmla="*/ 35 h 232"/>
                  <a:gd name="T78" fmla="*/ 280 w 280"/>
                  <a:gd name="T79" fmla="*/ 44 h 232"/>
                  <a:gd name="T80" fmla="*/ 280 w 280"/>
                  <a:gd name="T81" fmla="*/ 171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232">
                    <a:moveTo>
                      <a:pt x="280" y="171"/>
                    </a:moveTo>
                    <a:lnTo>
                      <a:pt x="280" y="171"/>
                    </a:lnTo>
                    <a:lnTo>
                      <a:pt x="279" y="181"/>
                    </a:lnTo>
                    <a:lnTo>
                      <a:pt x="276" y="188"/>
                    </a:lnTo>
                    <a:lnTo>
                      <a:pt x="271" y="195"/>
                    </a:lnTo>
                    <a:lnTo>
                      <a:pt x="267" y="202"/>
                    </a:lnTo>
                    <a:lnTo>
                      <a:pt x="260" y="207"/>
                    </a:lnTo>
                    <a:lnTo>
                      <a:pt x="253" y="211"/>
                    </a:lnTo>
                    <a:lnTo>
                      <a:pt x="245" y="213"/>
                    </a:lnTo>
                    <a:lnTo>
                      <a:pt x="236" y="214"/>
                    </a:lnTo>
                    <a:lnTo>
                      <a:pt x="77" y="232"/>
                    </a:lnTo>
                    <a:lnTo>
                      <a:pt x="77" y="232"/>
                    </a:lnTo>
                    <a:lnTo>
                      <a:pt x="69" y="231"/>
                    </a:lnTo>
                    <a:lnTo>
                      <a:pt x="60" y="229"/>
                    </a:lnTo>
                    <a:lnTo>
                      <a:pt x="53" y="224"/>
                    </a:lnTo>
                    <a:lnTo>
                      <a:pt x="47" y="219"/>
                    </a:lnTo>
                    <a:lnTo>
                      <a:pt x="41" y="213"/>
                    </a:lnTo>
                    <a:lnTo>
                      <a:pt x="38" y="206"/>
                    </a:lnTo>
                    <a:lnTo>
                      <a:pt x="35" y="197"/>
                    </a:lnTo>
                    <a:lnTo>
                      <a:pt x="34" y="189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35"/>
                    </a:lnTo>
                    <a:lnTo>
                      <a:pt x="3" y="27"/>
                    </a:lnTo>
                    <a:lnTo>
                      <a:pt x="7" y="20"/>
                    </a:lnTo>
                    <a:lnTo>
                      <a:pt x="12" y="14"/>
                    </a:lnTo>
                    <a:lnTo>
                      <a:pt x="18" y="8"/>
                    </a:lnTo>
                    <a:lnTo>
                      <a:pt x="27" y="4"/>
                    </a:lnTo>
                    <a:lnTo>
                      <a:pt x="34" y="2"/>
                    </a:lnTo>
                    <a:lnTo>
                      <a:pt x="44" y="0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45" y="2"/>
                    </a:lnTo>
                    <a:lnTo>
                      <a:pt x="253" y="4"/>
                    </a:lnTo>
                    <a:lnTo>
                      <a:pt x="260" y="8"/>
                    </a:lnTo>
                    <a:lnTo>
                      <a:pt x="267" y="14"/>
                    </a:lnTo>
                    <a:lnTo>
                      <a:pt x="271" y="20"/>
                    </a:lnTo>
                    <a:lnTo>
                      <a:pt x="276" y="27"/>
                    </a:lnTo>
                    <a:lnTo>
                      <a:pt x="279" y="35"/>
                    </a:lnTo>
                    <a:lnTo>
                      <a:pt x="280" y="44"/>
                    </a:lnTo>
                    <a:lnTo>
                      <a:pt x="280" y="1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37"/>
              <p:cNvSpPr>
                <a:spLocks/>
              </p:cNvSpPr>
              <p:nvPr/>
            </p:nvSpPr>
            <p:spPr bwMode="auto">
              <a:xfrm>
                <a:off x="7215188" y="363538"/>
                <a:ext cx="179388" cy="158750"/>
              </a:xfrm>
              <a:custGeom>
                <a:avLst/>
                <a:gdLst>
                  <a:gd name="T0" fmla="*/ 328 w 338"/>
                  <a:gd name="T1" fmla="*/ 137 h 301"/>
                  <a:gd name="T2" fmla="*/ 317 w 338"/>
                  <a:gd name="T3" fmla="*/ 195 h 301"/>
                  <a:gd name="T4" fmla="*/ 305 w 338"/>
                  <a:gd name="T5" fmla="*/ 246 h 301"/>
                  <a:gd name="T6" fmla="*/ 297 w 338"/>
                  <a:gd name="T7" fmla="*/ 267 h 301"/>
                  <a:gd name="T8" fmla="*/ 287 w 338"/>
                  <a:gd name="T9" fmla="*/ 282 h 301"/>
                  <a:gd name="T10" fmla="*/ 276 w 338"/>
                  <a:gd name="T11" fmla="*/ 289 h 301"/>
                  <a:gd name="T12" fmla="*/ 250 w 338"/>
                  <a:gd name="T13" fmla="*/ 294 h 301"/>
                  <a:gd name="T14" fmla="*/ 205 w 338"/>
                  <a:gd name="T15" fmla="*/ 299 h 301"/>
                  <a:gd name="T16" fmla="*/ 150 w 338"/>
                  <a:gd name="T17" fmla="*/ 301 h 301"/>
                  <a:gd name="T18" fmla="*/ 114 w 338"/>
                  <a:gd name="T19" fmla="*/ 301 h 301"/>
                  <a:gd name="T20" fmla="*/ 83 w 338"/>
                  <a:gd name="T21" fmla="*/ 299 h 301"/>
                  <a:gd name="T22" fmla="*/ 45 w 338"/>
                  <a:gd name="T23" fmla="*/ 292 h 301"/>
                  <a:gd name="T24" fmla="*/ 14 w 338"/>
                  <a:gd name="T25" fmla="*/ 283 h 301"/>
                  <a:gd name="T26" fmla="*/ 3 w 338"/>
                  <a:gd name="T27" fmla="*/ 276 h 301"/>
                  <a:gd name="T28" fmla="*/ 0 w 338"/>
                  <a:gd name="T29" fmla="*/ 267 h 301"/>
                  <a:gd name="T30" fmla="*/ 2 w 338"/>
                  <a:gd name="T31" fmla="*/ 249 h 301"/>
                  <a:gd name="T32" fmla="*/ 16 w 338"/>
                  <a:gd name="T33" fmla="*/ 193 h 301"/>
                  <a:gd name="T34" fmla="*/ 37 w 338"/>
                  <a:gd name="T35" fmla="*/ 124 h 301"/>
                  <a:gd name="T36" fmla="*/ 57 w 338"/>
                  <a:gd name="T37" fmla="*/ 69 h 301"/>
                  <a:gd name="T38" fmla="*/ 64 w 338"/>
                  <a:gd name="T39" fmla="*/ 52 h 301"/>
                  <a:gd name="T40" fmla="*/ 82 w 338"/>
                  <a:gd name="T41" fmla="*/ 33 h 301"/>
                  <a:gd name="T42" fmla="*/ 106 w 338"/>
                  <a:gd name="T43" fmla="*/ 17 h 301"/>
                  <a:gd name="T44" fmla="*/ 134 w 338"/>
                  <a:gd name="T45" fmla="*/ 5 h 301"/>
                  <a:gd name="T46" fmla="*/ 159 w 338"/>
                  <a:gd name="T47" fmla="*/ 0 h 301"/>
                  <a:gd name="T48" fmla="*/ 280 w 338"/>
                  <a:gd name="T49" fmla="*/ 0 h 301"/>
                  <a:gd name="T50" fmla="*/ 291 w 338"/>
                  <a:gd name="T51" fmla="*/ 2 h 301"/>
                  <a:gd name="T52" fmla="*/ 308 w 338"/>
                  <a:gd name="T53" fmla="*/ 8 h 301"/>
                  <a:gd name="T54" fmla="*/ 321 w 338"/>
                  <a:gd name="T55" fmla="*/ 17 h 301"/>
                  <a:gd name="T56" fmla="*/ 335 w 338"/>
                  <a:gd name="T57" fmla="*/ 39 h 301"/>
                  <a:gd name="T58" fmla="*/ 338 w 338"/>
                  <a:gd name="T59" fmla="*/ 46 h 301"/>
                  <a:gd name="T60" fmla="*/ 338 w 338"/>
                  <a:gd name="T61" fmla="*/ 71 h 301"/>
                  <a:gd name="T62" fmla="*/ 332 w 338"/>
                  <a:gd name="T63" fmla="*/ 116 h 301"/>
                  <a:gd name="T64" fmla="*/ 328 w 338"/>
                  <a:gd name="T65" fmla="*/ 137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8" h="301">
                    <a:moveTo>
                      <a:pt x="328" y="137"/>
                    </a:moveTo>
                    <a:lnTo>
                      <a:pt x="328" y="137"/>
                    </a:lnTo>
                    <a:lnTo>
                      <a:pt x="322" y="171"/>
                    </a:lnTo>
                    <a:lnTo>
                      <a:pt x="317" y="195"/>
                    </a:lnTo>
                    <a:lnTo>
                      <a:pt x="311" y="222"/>
                    </a:lnTo>
                    <a:lnTo>
                      <a:pt x="305" y="246"/>
                    </a:lnTo>
                    <a:lnTo>
                      <a:pt x="300" y="256"/>
                    </a:lnTo>
                    <a:lnTo>
                      <a:pt x="297" y="267"/>
                    </a:lnTo>
                    <a:lnTo>
                      <a:pt x="292" y="276"/>
                    </a:lnTo>
                    <a:lnTo>
                      <a:pt x="287" y="282"/>
                    </a:lnTo>
                    <a:lnTo>
                      <a:pt x="281" y="286"/>
                    </a:lnTo>
                    <a:lnTo>
                      <a:pt x="276" y="289"/>
                    </a:lnTo>
                    <a:lnTo>
                      <a:pt x="276" y="289"/>
                    </a:lnTo>
                    <a:lnTo>
                      <a:pt x="250" y="294"/>
                    </a:lnTo>
                    <a:lnTo>
                      <a:pt x="226" y="297"/>
                    </a:lnTo>
                    <a:lnTo>
                      <a:pt x="205" y="299"/>
                    </a:lnTo>
                    <a:lnTo>
                      <a:pt x="186" y="300"/>
                    </a:lnTo>
                    <a:lnTo>
                      <a:pt x="150" y="301"/>
                    </a:lnTo>
                    <a:lnTo>
                      <a:pt x="114" y="301"/>
                    </a:lnTo>
                    <a:lnTo>
                      <a:pt x="114" y="301"/>
                    </a:lnTo>
                    <a:lnTo>
                      <a:pt x="100" y="300"/>
                    </a:lnTo>
                    <a:lnTo>
                      <a:pt x="83" y="299"/>
                    </a:lnTo>
                    <a:lnTo>
                      <a:pt x="64" y="296"/>
                    </a:lnTo>
                    <a:lnTo>
                      <a:pt x="45" y="292"/>
                    </a:lnTo>
                    <a:lnTo>
                      <a:pt x="28" y="289"/>
                    </a:lnTo>
                    <a:lnTo>
                      <a:pt x="14" y="283"/>
                    </a:lnTo>
                    <a:lnTo>
                      <a:pt x="8" y="279"/>
                    </a:lnTo>
                    <a:lnTo>
                      <a:pt x="3" y="276"/>
                    </a:lnTo>
                    <a:lnTo>
                      <a:pt x="0" y="272"/>
                    </a:lnTo>
                    <a:lnTo>
                      <a:pt x="0" y="267"/>
                    </a:lnTo>
                    <a:lnTo>
                      <a:pt x="0" y="267"/>
                    </a:lnTo>
                    <a:lnTo>
                      <a:pt x="2" y="249"/>
                    </a:lnTo>
                    <a:lnTo>
                      <a:pt x="8" y="224"/>
                    </a:lnTo>
                    <a:lnTo>
                      <a:pt x="16" y="193"/>
                    </a:lnTo>
                    <a:lnTo>
                      <a:pt x="26" y="158"/>
                    </a:lnTo>
                    <a:lnTo>
                      <a:pt x="37" y="124"/>
                    </a:lnTo>
                    <a:lnTo>
                      <a:pt x="47" y="94"/>
                    </a:lnTo>
                    <a:lnTo>
                      <a:pt x="57" y="69"/>
                    </a:lnTo>
                    <a:lnTo>
                      <a:pt x="64" y="52"/>
                    </a:lnTo>
                    <a:lnTo>
                      <a:pt x="64" y="52"/>
                    </a:lnTo>
                    <a:lnTo>
                      <a:pt x="73" y="43"/>
                    </a:lnTo>
                    <a:lnTo>
                      <a:pt x="82" y="33"/>
                    </a:lnTo>
                    <a:lnTo>
                      <a:pt x="94" y="24"/>
                    </a:lnTo>
                    <a:lnTo>
                      <a:pt x="106" y="17"/>
                    </a:lnTo>
                    <a:lnTo>
                      <a:pt x="121" y="10"/>
                    </a:lnTo>
                    <a:lnTo>
                      <a:pt x="134" y="5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91" y="2"/>
                    </a:lnTo>
                    <a:lnTo>
                      <a:pt x="299" y="4"/>
                    </a:lnTo>
                    <a:lnTo>
                      <a:pt x="308" y="8"/>
                    </a:lnTo>
                    <a:lnTo>
                      <a:pt x="315" y="11"/>
                    </a:lnTo>
                    <a:lnTo>
                      <a:pt x="321" y="17"/>
                    </a:lnTo>
                    <a:lnTo>
                      <a:pt x="326" y="23"/>
                    </a:lnTo>
                    <a:lnTo>
                      <a:pt x="335" y="39"/>
                    </a:lnTo>
                    <a:lnTo>
                      <a:pt x="335" y="39"/>
                    </a:lnTo>
                    <a:lnTo>
                      <a:pt x="338" y="46"/>
                    </a:lnTo>
                    <a:lnTo>
                      <a:pt x="338" y="57"/>
                    </a:lnTo>
                    <a:lnTo>
                      <a:pt x="338" y="71"/>
                    </a:lnTo>
                    <a:lnTo>
                      <a:pt x="337" y="87"/>
                    </a:lnTo>
                    <a:lnTo>
                      <a:pt x="332" y="116"/>
                    </a:lnTo>
                    <a:lnTo>
                      <a:pt x="328" y="137"/>
                    </a:lnTo>
                    <a:lnTo>
                      <a:pt x="328" y="1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38"/>
              <p:cNvSpPr>
                <a:spLocks/>
              </p:cNvSpPr>
              <p:nvPr/>
            </p:nvSpPr>
            <p:spPr bwMode="auto">
              <a:xfrm>
                <a:off x="7161213" y="493713"/>
                <a:ext cx="55563" cy="55562"/>
              </a:xfrm>
              <a:custGeom>
                <a:avLst/>
                <a:gdLst>
                  <a:gd name="T0" fmla="*/ 104 w 104"/>
                  <a:gd name="T1" fmla="*/ 53 h 104"/>
                  <a:gd name="T2" fmla="*/ 104 w 104"/>
                  <a:gd name="T3" fmla="*/ 53 h 104"/>
                  <a:gd name="T4" fmla="*/ 104 w 104"/>
                  <a:gd name="T5" fmla="*/ 62 h 104"/>
                  <a:gd name="T6" fmla="*/ 100 w 104"/>
                  <a:gd name="T7" fmla="*/ 72 h 104"/>
                  <a:gd name="T8" fmla="*/ 95 w 104"/>
                  <a:gd name="T9" fmla="*/ 82 h 104"/>
                  <a:gd name="T10" fmla="*/ 89 w 104"/>
                  <a:gd name="T11" fmla="*/ 89 h 104"/>
                  <a:gd name="T12" fmla="*/ 81 w 104"/>
                  <a:gd name="T13" fmla="*/ 95 h 104"/>
                  <a:gd name="T14" fmla="*/ 72 w 104"/>
                  <a:gd name="T15" fmla="*/ 100 h 104"/>
                  <a:gd name="T16" fmla="*/ 63 w 104"/>
                  <a:gd name="T17" fmla="*/ 103 h 104"/>
                  <a:gd name="T18" fmla="*/ 52 w 104"/>
                  <a:gd name="T19" fmla="*/ 104 h 104"/>
                  <a:gd name="T20" fmla="*/ 52 w 104"/>
                  <a:gd name="T21" fmla="*/ 104 h 104"/>
                  <a:gd name="T22" fmla="*/ 42 w 104"/>
                  <a:gd name="T23" fmla="*/ 103 h 104"/>
                  <a:gd name="T24" fmla="*/ 31 w 104"/>
                  <a:gd name="T25" fmla="*/ 100 h 104"/>
                  <a:gd name="T26" fmla="*/ 23 w 104"/>
                  <a:gd name="T27" fmla="*/ 95 h 104"/>
                  <a:gd name="T28" fmla="*/ 16 w 104"/>
                  <a:gd name="T29" fmla="*/ 89 h 104"/>
                  <a:gd name="T30" fmla="*/ 8 w 104"/>
                  <a:gd name="T31" fmla="*/ 82 h 104"/>
                  <a:gd name="T32" fmla="*/ 4 w 104"/>
                  <a:gd name="T33" fmla="*/ 72 h 104"/>
                  <a:gd name="T34" fmla="*/ 1 w 104"/>
                  <a:gd name="T35" fmla="*/ 62 h 104"/>
                  <a:gd name="T36" fmla="*/ 0 w 104"/>
                  <a:gd name="T37" fmla="*/ 53 h 104"/>
                  <a:gd name="T38" fmla="*/ 0 w 104"/>
                  <a:gd name="T39" fmla="*/ 53 h 104"/>
                  <a:gd name="T40" fmla="*/ 1 w 104"/>
                  <a:gd name="T41" fmla="*/ 42 h 104"/>
                  <a:gd name="T42" fmla="*/ 4 w 104"/>
                  <a:gd name="T43" fmla="*/ 32 h 104"/>
                  <a:gd name="T44" fmla="*/ 8 w 104"/>
                  <a:gd name="T45" fmla="*/ 23 h 104"/>
                  <a:gd name="T46" fmla="*/ 16 w 104"/>
                  <a:gd name="T47" fmla="*/ 15 h 104"/>
                  <a:gd name="T48" fmla="*/ 23 w 104"/>
                  <a:gd name="T49" fmla="*/ 9 h 104"/>
                  <a:gd name="T50" fmla="*/ 31 w 104"/>
                  <a:gd name="T51" fmla="*/ 5 h 104"/>
                  <a:gd name="T52" fmla="*/ 42 w 104"/>
                  <a:gd name="T53" fmla="*/ 1 h 104"/>
                  <a:gd name="T54" fmla="*/ 52 w 104"/>
                  <a:gd name="T55" fmla="*/ 0 h 104"/>
                  <a:gd name="T56" fmla="*/ 52 w 104"/>
                  <a:gd name="T57" fmla="*/ 0 h 104"/>
                  <a:gd name="T58" fmla="*/ 63 w 104"/>
                  <a:gd name="T59" fmla="*/ 1 h 104"/>
                  <a:gd name="T60" fmla="*/ 72 w 104"/>
                  <a:gd name="T61" fmla="*/ 5 h 104"/>
                  <a:gd name="T62" fmla="*/ 81 w 104"/>
                  <a:gd name="T63" fmla="*/ 9 h 104"/>
                  <a:gd name="T64" fmla="*/ 89 w 104"/>
                  <a:gd name="T65" fmla="*/ 15 h 104"/>
                  <a:gd name="T66" fmla="*/ 95 w 104"/>
                  <a:gd name="T67" fmla="*/ 23 h 104"/>
                  <a:gd name="T68" fmla="*/ 100 w 104"/>
                  <a:gd name="T69" fmla="*/ 32 h 104"/>
                  <a:gd name="T70" fmla="*/ 104 w 104"/>
                  <a:gd name="T71" fmla="*/ 42 h 104"/>
                  <a:gd name="T72" fmla="*/ 104 w 104"/>
                  <a:gd name="T73" fmla="*/ 53 h 104"/>
                  <a:gd name="T74" fmla="*/ 104 w 104"/>
                  <a:gd name="T75" fmla="*/ 5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04">
                    <a:moveTo>
                      <a:pt x="104" y="53"/>
                    </a:moveTo>
                    <a:lnTo>
                      <a:pt x="104" y="53"/>
                    </a:lnTo>
                    <a:lnTo>
                      <a:pt x="104" y="62"/>
                    </a:lnTo>
                    <a:lnTo>
                      <a:pt x="100" y="72"/>
                    </a:lnTo>
                    <a:lnTo>
                      <a:pt x="95" y="82"/>
                    </a:lnTo>
                    <a:lnTo>
                      <a:pt x="89" y="89"/>
                    </a:lnTo>
                    <a:lnTo>
                      <a:pt x="81" y="95"/>
                    </a:lnTo>
                    <a:lnTo>
                      <a:pt x="72" y="100"/>
                    </a:lnTo>
                    <a:lnTo>
                      <a:pt x="63" y="103"/>
                    </a:lnTo>
                    <a:lnTo>
                      <a:pt x="52" y="104"/>
                    </a:lnTo>
                    <a:lnTo>
                      <a:pt x="52" y="104"/>
                    </a:lnTo>
                    <a:lnTo>
                      <a:pt x="42" y="103"/>
                    </a:lnTo>
                    <a:lnTo>
                      <a:pt x="31" y="100"/>
                    </a:lnTo>
                    <a:lnTo>
                      <a:pt x="23" y="95"/>
                    </a:lnTo>
                    <a:lnTo>
                      <a:pt x="16" y="89"/>
                    </a:lnTo>
                    <a:lnTo>
                      <a:pt x="8" y="82"/>
                    </a:lnTo>
                    <a:lnTo>
                      <a:pt x="4" y="72"/>
                    </a:lnTo>
                    <a:lnTo>
                      <a:pt x="1" y="62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4" y="32"/>
                    </a:lnTo>
                    <a:lnTo>
                      <a:pt x="8" y="23"/>
                    </a:lnTo>
                    <a:lnTo>
                      <a:pt x="16" y="15"/>
                    </a:lnTo>
                    <a:lnTo>
                      <a:pt x="23" y="9"/>
                    </a:lnTo>
                    <a:lnTo>
                      <a:pt x="31" y="5"/>
                    </a:lnTo>
                    <a:lnTo>
                      <a:pt x="42" y="1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63" y="1"/>
                    </a:lnTo>
                    <a:lnTo>
                      <a:pt x="72" y="5"/>
                    </a:lnTo>
                    <a:lnTo>
                      <a:pt x="81" y="9"/>
                    </a:lnTo>
                    <a:lnTo>
                      <a:pt x="89" y="15"/>
                    </a:lnTo>
                    <a:lnTo>
                      <a:pt x="95" y="23"/>
                    </a:lnTo>
                    <a:lnTo>
                      <a:pt x="100" y="32"/>
                    </a:lnTo>
                    <a:lnTo>
                      <a:pt x="104" y="42"/>
                    </a:lnTo>
                    <a:lnTo>
                      <a:pt x="104" y="53"/>
                    </a:lnTo>
                    <a:lnTo>
                      <a:pt x="104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39"/>
              <p:cNvSpPr>
                <a:spLocks/>
              </p:cNvSpPr>
              <p:nvPr/>
            </p:nvSpPr>
            <p:spPr bwMode="auto">
              <a:xfrm>
                <a:off x="7194550" y="484188"/>
                <a:ext cx="55563" cy="55562"/>
              </a:xfrm>
              <a:custGeom>
                <a:avLst/>
                <a:gdLst>
                  <a:gd name="T0" fmla="*/ 105 w 105"/>
                  <a:gd name="T1" fmla="*/ 52 h 103"/>
                  <a:gd name="T2" fmla="*/ 105 w 105"/>
                  <a:gd name="T3" fmla="*/ 52 h 103"/>
                  <a:gd name="T4" fmla="*/ 103 w 105"/>
                  <a:gd name="T5" fmla="*/ 62 h 103"/>
                  <a:gd name="T6" fmla="*/ 100 w 105"/>
                  <a:gd name="T7" fmla="*/ 72 h 103"/>
                  <a:gd name="T8" fmla="*/ 95 w 105"/>
                  <a:gd name="T9" fmla="*/ 81 h 103"/>
                  <a:gd name="T10" fmla="*/ 89 w 105"/>
                  <a:gd name="T11" fmla="*/ 89 h 103"/>
                  <a:gd name="T12" fmla="*/ 82 w 105"/>
                  <a:gd name="T13" fmla="*/ 95 h 103"/>
                  <a:gd name="T14" fmla="*/ 72 w 105"/>
                  <a:gd name="T15" fmla="*/ 100 h 103"/>
                  <a:gd name="T16" fmla="*/ 62 w 105"/>
                  <a:gd name="T17" fmla="*/ 102 h 103"/>
                  <a:gd name="T18" fmla="*/ 52 w 105"/>
                  <a:gd name="T19" fmla="*/ 103 h 103"/>
                  <a:gd name="T20" fmla="*/ 52 w 105"/>
                  <a:gd name="T21" fmla="*/ 103 h 103"/>
                  <a:gd name="T22" fmla="*/ 42 w 105"/>
                  <a:gd name="T23" fmla="*/ 102 h 103"/>
                  <a:gd name="T24" fmla="*/ 32 w 105"/>
                  <a:gd name="T25" fmla="*/ 100 h 103"/>
                  <a:gd name="T26" fmla="*/ 23 w 105"/>
                  <a:gd name="T27" fmla="*/ 95 h 103"/>
                  <a:gd name="T28" fmla="*/ 15 w 105"/>
                  <a:gd name="T29" fmla="*/ 89 h 103"/>
                  <a:gd name="T30" fmla="*/ 9 w 105"/>
                  <a:gd name="T31" fmla="*/ 81 h 103"/>
                  <a:gd name="T32" fmla="*/ 5 w 105"/>
                  <a:gd name="T33" fmla="*/ 72 h 103"/>
                  <a:gd name="T34" fmla="*/ 1 w 105"/>
                  <a:gd name="T35" fmla="*/ 62 h 103"/>
                  <a:gd name="T36" fmla="*/ 0 w 105"/>
                  <a:gd name="T37" fmla="*/ 52 h 103"/>
                  <a:gd name="T38" fmla="*/ 0 w 105"/>
                  <a:gd name="T39" fmla="*/ 52 h 103"/>
                  <a:gd name="T40" fmla="*/ 1 w 105"/>
                  <a:gd name="T41" fmla="*/ 41 h 103"/>
                  <a:gd name="T42" fmla="*/ 5 w 105"/>
                  <a:gd name="T43" fmla="*/ 31 h 103"/>
                  <a:gd name="T44" fmla="*/ 9 w 105"/>
                  <a:gd name="T45" fmla="*/ 23 h 103"/>
                  <a:gd name="T46" fmla="*/ 15 w 105"/>
                  <a:gd name="T47" fmla="*/ 16 h 103"/>
                  <a:gd name="T48" fmla="*/ 23 w 105"/>
                  <a:gd name="T49" fmla="*/ 8 h 103"/>
                  <a:gd name="T50" fmla="*/ 32 w 105"/>
                  <a:gd name="T51" fmla="*/ 4 h 103"/>
                  <a:gd name="T52" fmla="*/ 42 w 105"/>
                  <a:gd name="T53" fmla="*/ 1 h 103"/>
                  <a:gd name="T54" fmla="*/ 52 w 105"/>
                  <a:gd name="T55" fmla="*/ 0 h 103"/>
                  <a:gd name="T56" fmla="*/ 52 w 105"/>
                  <a:gd name="T57" fmla="*/ 0 h 103"/>
                  <a:gd name="T58" fmla="*/ 62 w 105"/>
                  <a:gd name="T59" fmla="*/ 1 h 103"/>
                  <a:gd name="T60" fmla="*/ 72 w 105"/>
                  <a:gd name="T61" fmla="*/ 4 h 103"/>
                  <a:gd name="T62" fmla="*/ 82 w 105"/>
                  <a:gd name="T63" fmla="*/ 8 h 103"/>
                  <a:gd name="T64" fmla="*/ 89 w 105"/>
                  <a:gd name="T65" fmla="*/ 16 h 103"/>
                  <a:gd name="T66" fmla="*/ 95 w 105"/>
                  <a:gd name="T67" fmla="*/ 23 h 103"/>
                  <a:gd name="T68" fmla="*/ 100 w 105"/>
                  <a:gd name="T69" fmla="*/ 31 h 103"/>
                  <a:gd name="T70" fmla="*/ 103 w 105"/>
                  <a:gd name="T71" fmla="*/ 41 h 103"/>
                  <a:gd name="T72" fmla="*/ 105 w 105"/>
                  <a:gd name="T73" fmla="*/ 52 h 103"/>
                  <a:gd name="T74" fmla="*/ 105 w 105"/>
                  <a:gd name="T75" fmla="*/ 5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" h="103">
                    <a:moveTo>
                      <a:pt x="105" y="52"/>
                    </a:moveTo>
                    <a:lnTo>
                      <a:pt x="105" y="52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1"/>
                    </a:lnTo>
                    <a:lnTo>
                      <a:pt x="89" y="89"/>
                    </a:lnTo>
                    <a:lnTo>
                      <a:pt x="82" y="95"/>
                    </a:lnTo>
                    <a:lnTo>
                      <a:pt x="72" y="100"/>
                    </a:lnTo>
                    <a:lnTo>
                      <a:pt x="62" y="102"/>
                    </a:lnTo>
                    <a:lnTo>
                      <a:pt x="52" y="103"/>
                    </a:lnTo>
                    <a:lnTo>
                      <a:pt x="52" y="103"/>
                    </a:lnTo>
                    <a:lnTo>
                      <a:pt x="42" y="102"/>
                    </a:lnTo>
                    <a:lnTo>
                      <a:pt x="32" y="100"/>
                    </a:lnTo>
                    <a:lnTo>
                      <a:pt x="23" y="95"/>
                    </a:lnTo>
                    <a:lnTo>
                      <a:pt x="15" y="89"/>
                    </a:lnTo>
                    <a:lnTo>
                      <a:pt x="9" y="81"/>
                    </a:lnTo>
                    <a:lnTo>
                      <a:pt x="5" y="72"/>
                    </a:lnTo>
                    <a:lnTo>
                      <a:pt x="1" y="6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5" y="31"/>
                    </a:lnTo>
                    <a:lnTo>
                      <a:pt x="9" y="23"/>
                    </a:lnTo>
                    <a:lnTo>
                      <a:pt x="15" y="16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2" y="1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62" y="1"/>
                    </a:lnTo>
                    <a:lnTo>
                      <a:pt x="72" y="4"/>
                    </a:lnTo>
                    <a:lnTo>
                      <a:pt x="82" y="8"/>
                    </a:lnTo>
                    <a:lnTo>
                      <a:pt x="89" y="16"/>
                    </a:lnTo>
                    <a:lnTo>
                      <a:pt x="95" y="23"/>
                    </a:lnTo>
                    <a:lnTo>
                      <a:pt x="100" y="31"/>
                    </a:lnTo>
                    <a:lnTo>
                      <a:pt x="103" y="41"/>
                    </a:lnTo>
                    <a:lnTo>
                      <a:pt x="105" y="52"/>
                    </a:lnTo>
                    <a:lnTo>
                      <a:pt x="105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140"/>
              <p:cNvSpPr>
                <a:spLocks/>
              </p:cNvSpPr>
              <p:nvPr/>
            </p:nvSpPr>
            <p:spPr bwMode="auto">
              <a:xfrm>
                <a:off x="7229475" y="477838"/>
                <a:ext cx="53975" cy="55562"/>
              </a:xfrm>
              <a:custGeom>
                <a:avLst/>
                <a:gdLst>
                  <a:gd name="T0" fmla="*/ 103 w 103"/>
                  <a:gd name="T1" fmla="*/ 51 h 104"/>
                  <a:gd name="T2" fmla="*/ 103 w 103"/>
                  <a:gd name="T3" fmla="*/ 51 h 104"/>
                  <a:gd name="T4" fmla="*/ 102 w 103"/>
                  <a:gd name="T5" fmla="*/ 62 h 104"/>
                  <a:gd name="T6" fmla="*/ 99 w 103"/>
                  <a:gd name="T7" fmla="*/ 72 h 104"/>
                  <a:gd name="T8" fmla="*/ 94 w 103"/>
                  <a:gd name="T9" fmla="*/ 80 h 104"/>
                  <a:gd name="T10" fmla="*/ 88 w 103"/>
                  <a:gd name="T11" fmla="*/ 89 h 104"/>
                  <a:gd name="T12" fmla="*/ 81 w 103"/>
                  <a:gd name="T13" fmla="*/ 95 h 104"/>
                  <a:gd name="T14" fmla="*/ 72 w 103"/>
                  <a:gd name="T15" fmla="*/ 100 h 104"/>
                  <a:gd name="T16" fmla="*/ 61 w 103"/>
                  <a:gd name="T17" fmla="*/ 103 h 104"/>
                  <a:gd name="T18" fmla="*/ 52 w 103"/>
                  <a:gd name="T19" fmla="*/ 104 h 104"/>
                  <a:gd name="T20" fmla="*/ 52 w 103"/>
                  <a:gd name="T21" fmla="*/ 104 h 104"/>
                  <a:gd name="T22" fmla="*/ 41 w 103"/>
                  <a:gd name="T23" fmla="*/ 103 h 104"/>
                  <a:gd name="T24" fmla="*/ 31 w 103"/>
                  <a:gd name="T25" fmla="*/ 100 h 104"/>
                  <a:gd name="T26" fmla="*/ 23 w 103"/>
                  <a:gd name="T27" fmla="*/ 95 h 104"/>
                  <a:gd name="T28" fmla="*/ 14 w 103"/>
                  <a:gd name="T29" fmla="*/ 89 h 104"/>
                  <a:gd name="T30" fmla="*/ 8 w 103"/>
                  <a:gd name="T31" fmla="*/ 80 h 104"/>
                  <a:gd name="T32" fmla="*/ 3 w 103"/>
                  <a:gd name="T33" fmla="*/ 72 h 104"/>
                  <a:gd name="T34" fmla="*/ 0 w 103"/>
                  <a:gd name="T35" fmla="*/ 62 h 104"/>
                  <a:gd name="T36" fmla="*/ 0 w 103"/>
                  <a:gd name="T37" fmla="*/ 51 h 104"/>
                  <a:gd name="T38" fmla="*/ 0 w 103"/>
                  <a:gd name="T39" fmla="*/ 51 h 104"/>
                  <a:gd name="T40" fmla="*/ 0 w 103"/>
                  <a:gd name="T41" fmla="*/ 42 h 104"/>
                  <a:gd name="T42" fmla="*/ 3 w 103"/>
                  <a:gd name="T43" fmla="*/ 32 h 104"/>
                  <a:gd name="T44" fmla="*/ 8 w 103"/>
                  <a:gd name="T45" fmla="*/ 23 h 104"/>
                  <a:gd name="T46" fmla="*/ 14 w 103"/>
                  <a:gd name="T47" fmla="*/ 15 h 104"/>
                  <a:gd name="T48" fmla="*/ 23 w 103"/>
                  <a:gd name="T49" fmla="*/ 9 h 104"/>
                  <a:gd name="T50" fmla="*/ 31 w 103"/>
                  <a:gd name="T51" fmla="*/ 5 h 104"/>
                  <a:gd name="T52" fmla="*/ 41 w 103"/>
                  <a:gd name="T53" fmla="*/ 1 h 104"/>
                  <a:gd name="T54" fmla="*/ 52 w 103"/>
                  <a:gd name="T55" fmla="*/ 0 h 104"/>
                  <a:gd name="T56" fmla="*/ 52 w 103"/>
                  <a:gd name="T57" fmla="*/ 0 h 104"/>
                  <a:gd name="T58" fmla="*/ 61 w 103"/>
                  <a:gd name="T59" fmla="*/ 1 h 104"/>
                  <a:gd name="T60" fmla="*/ 72 w 103"/>
                  <a:gd name="T61" fmla="*/ 5 h 104"/>
                  <a:gd name="T62" fmla="*/ 81 w 103"/>
                  <a:gd name="T63" fmla="*/ 9 h 104"/>
                  <a:gd name="T64" fmla="*/ 88 w 103"/>
                  <a:gd name="T65" fmla="*/ 15 h 104"/>
                  <a:gd name="T66" fmla="*/ 94 w 103"/>
                  <a:gd name="T67" fmla="*/ 23 h 104"/>
                  <a:gd name="T68" fmla="*/ 99 w 103"/>
                  <a:gd name="T69" fmla="*/ 32 h 104"/>
                  <a:gd name="T70" fmla="*/ 102 w 103"/>
                  <a:gd name="T71" fmla="*/ 42 h 104"/>
                  <a:gd name="T72" fmla="*/ 103 w 103"/>
                  <a:gd name="T73" fmla="*/ 51 h 104"/>
                  <a:gd name="T74" fmla="*/ 103 w 103"/>
                  <a:gd name="T75" fmla="*/ 5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3" h="104">
                    <a:moveTo>
                      <a:pt x="103" y="51"/>
                    </a:moveTo>
                    <a:lnTo>
                      <a:pt x="103" y="51"/>
                    </a:lnTo>
                    <a:lnTo>
                      <a:pt x="102" y="62"/>
                    </a:lnTo>
                    <a:lnTo>
                      <a:pt x="99" y="72"/>
                    </a:lnTo>
                    <a:lnTo>
                      <a:pt x="94" y="80"/>
                    </a:lnTo>
                    <a:lnTo>
                      <a:pt x="88" y="89"/>
                    </a:lnTo>
                    <a:lnTo>
                      <a:pt x="81" y="95"/>
                    </a:lnTo>
                    <a:lnTo>
                      <a:pt x="72" y="100"/>
                    </a:lnTo>
                    <a:lnTo>
                      <a:pt x="61" y="103"/>
                    </a:lnTo>
                    <a:lnTo>
                      <a:pt x="52" y="104"/>
                    </a:lnTo>
                    <a:lnTo>
                      <a:pt x="52" y="104"/>
                    </a:lnTo>
                    <a:lnTo>
                      <a:pt x="41" y="103"/>
                    </a:lnTo>
                    <a:lnTo>
                      <a:pt x="31" y="100"/>
                    </a:lnTo>
                    <a:lnTo>
                      <a:pt x="23" y="95"/>
                    </a:lnTo>
                    <a:lnTo>
                      <a:pt x="14" y="89"/>
                    </a:lnTo>
                    <a:lnTo>
                      <a:pt x="8" y="80"/>
                    </a:lnTo>
                    <a:lnTo>
                      <a:pt x="3" y="72"/>
                    </a:lnTo>
                    <a:lnTo>
                      <a:pt x="0" y="62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42"/>
                    </a:lnTo>
                    <a:lnTo>
                      <a:pt x="3" y="32"/>
                    </a:lnTo>
                    <a:lnTo>
                      <a:pt x="8" y="23"/>
                    </a:lnTo>
                    <a:lnTo>
                      <a:pt x="14" y="15"/>
                    </a:lnTo>
                    <a:lnTo>
                      <a:pt x="23" y="9"/>
                    </a:lnTo>
                    <a:lnTo>
                      <a:pt x="31" y="5"/>
                    </a:lnTo>
                    <a:lnTo>
                      <a:pt x="41" y="1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61" y="1"/>
                    </a:lnTo>
                    <a:lnTo>
                      <a:pt x="72" y="5"/>
                    </a:lnTo>
                    <a:lnTo>
                      <a:pt x="81" y="9"/>
                    </a:lnTo>
                    <a:lnTo>
                      <a:pt x="88" y="15"/>
                    </a:lnTo>
                    <a:lnTo>
                      <a:pt x="94" y="23"/>
                    </a:lnTo>
                    <a:lnTo>
                      <a:pt x="99" y="32"/>
                    </a:lnTo>
                    <a:lnTo>
                      <a:pt x="102" y="42"/>
                    </a:lnTo>
                    <a:lnTo>
                      <a:pt x="103" y="51"/>
                    </a:lnTo>
                    <a:lnTo>
                      <a:pt x="10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141"/>
              <p:cNvSpPr>
                <a:spLocks/>
              </p:cNvSpPr>
              <p:nvPr/>
            </p:nvSpPr>
            <p:spPr bwMode="auto">
              <a:xfrm>
                <a:off x="7308850" y="285750"/>
                <a:ext cx="88900" cy="122237"/>
              </a:xfrm>
              <a:custGeom>
                <a:avLst/>
                <a:gdLst>
                  <a:gd name="T0" fmla="*/ 167 w 168"/>
                  <a:gd name="T1" fmla="*/ 179 h 232"/>
                  <a:gd name="T2" fmla="*/ 167 w 168"/>
                  <a:gd name="T3" fmla="*/ 179 h 232"/>
                  <a:gd name="T4" fmla="*/ 168 w 168"/>
                  <a:gd name="T5" fmla="*/ 189 h 232"/>
                  <a:gd name="T6" fmla="*/ 167 w 168"/>
                  <a:gd name="T7" fmla="*/ 197 h 232"/>
                  <a:gd name="T8" fmla="*/ 164 w 168"/>
                  <a:gd name="T9" fmla="*/ 204 h 232"/>
                  <a:gd name="T10" fmla="*/ 161 w 168"/>
                  <a:gd name="T11" fmla="*/ 211 h 232"/>
                  <a:gd name="T12" fmla="*/ 156 w 168"/>
                  <a:gd name="T13" fmla="*/ 219 h 232"/>
                  <a:gd name="T14" fmla="*/ 150 w 168"/>
                  <a:gd name="T15" fmla="*/ 223 h 232"/>
                  <a:gd name="T16" fmla="*/ 144 w 168"/>
                  <a:gd name="T17" fmla="*/ 227 h 232"/>
                  <a:gd name="T18" fmla="*/ 135 w 168"/>
                  <a:gd name="T19" fmla="*/ 231 h 232"/>
                  <a:gd name="T20" fmla="*/ 127 w 168"/>
                  <a:gd name="T21" fmla="*/ 231 h 232"/>
                  <a:gd name="T22" fmla="*/ 127 w 168"/>
                  <a:gd name="T23" fmla="*/ 231 h 232"/>
                  <a:gd name="T24" fmla="*/ 119 w 168"/>
                  <a:gd name="T25" fmla="*/ 232 h 232"/>
                  <a:gd name="T26" fmla="*/ 111 w 168"/>
                  <a:gd name="T27" fmla="*/ 231 h 232"/>
                  <a:gd name="T28" fmla="*/ 103 w 168"/>
                  <a:gd name="T29" fmla="*/ 228 h 232"/>
                  <a:gd name="T30" fmla="*/ 96 w 168"/>
                  <a:gd name="T31" fmla="*/ 223 h 232"/>
                  <a:gd name="T32" fmla="*/ 90 w 168"/>
                  <a:gd name="T33" fmla="*/ 219 h 232"/>
                  <a:gd name="T34" fmla="*/ 84 w 168"/>
                  <a:gd name="T35" fmla="*/ 213 h 232"/>
                  <a:gd name="T36" fmla="*/ 78 w 168"/>
                  <a:gd name="T37" fmla="*/ 205 h 232"/>
                  <a:gd name="T38" fmla="*/ 74 w 168"/>
                  <a:gd name="T39" fmla="*/ 197 h 232"/>
                  <a:gd name="T40" fmla="*/ 74 w 168"/>
                  <a:gd name="T41" fmla="*/ 197 h 232"/>
                  <a:gd name="T42" fmla="*/ 60 w 168"/>
                  <a:gd name="T43" fmla="*/ 164 h 232"/>
                  <a:gd name="T44" fmla="*/ 41 w 168"/>
                  <a:gd name="T45" fmla="*/ 124 h 232"/>
                  <a:gd name="T46" fmla="*/ 11 w 168"/>
                  <a:gd name="T47" fmla="*/ 49 h 232"/>
                  <a:gd name="T48" fmla="*/ 11 w 168"/>
                  <a:gd name="T49" fmla="*/ 49 h 232"/>
                  <a:gd name="T50" fmla="*/ 5 w 168"/>
                  <a:gd name="T51" fmla="*/ 31 h 232"/>
                  <a:gd name="T52" fmla="*/ 3 w 168"/>
                  <a:gd name="T53" fmla="*/ 23 h 232"/>
                  <a:gd name="T54" fmla="*/ 0 w 168"/>
                  <a:gd name="T55" fmla="*/ 14 h 232"/>
                  <a:gd name="T56" fmla="*/ 0 w 168"/>
                  <a:gd name="T57" fmla="*/ 8 h 232"/>
                  <a:gd name="T58" fmla="*/ 2 w 168"/>
                  <a:gd name="T59" fmla="*/ 3 h 232"/>
                  <a:gd name="T60" fmla="*/ 4 w 168"/>
                  <a:gd name="T61" fmla="*/ 1 h 232"/>
                  <a:gd name="T62" fmla="*/ 7 w 168"/>
                  <a:gd name="T63" fmla="*/ 0 h 232"/>
                  <a:gd name="T64" fmla="*/ 9 w 168"/>
                  <a:gd name="T65" fmla="*/ 0 h 232"/>
                  <a:gd name="T66" fmla="*/ 13 w 168"/>
                  <a:gd name="T67" fmla="*/ 0 h 232"/>
                  <a:gd name="T68" fmla="*/ 13 w 168"/>
                  <a:gd name="T69" fmla="*/ 0 h 232"/>
                  <a:gd name="T70" fmla="*/ 28 w 168"/>
                  <a:gd name="T71" fmla="*/ 5 h 232"/>
                  <a:gd name="T72" fmla="*/ 43 w 168"/>
                  <a:gd name="T73" fmla="*/ 9 h 232"/>
                  <a:gd name="T74" fmla="*/ 57 w 168"/>
                  <a:gd name="T75" fmla="*/ 18 h 232"/>
                  <a:gd name="T76" fmla="*/ 70 w 168"/>
                  <a:gd name="T77" fmla="*/ 26 h 232"/>
                  <a:gd name="T78" fmla="*/ 84 w 168"/>
                  <a:gd name="T79" fmla="*/ 37 h 232"/>
                  <a:gd name="T80" fmla="*/ 96 w 168"/>
                  <a:gd name="T81" fmla="*/ 49 h 232"/>
                  <a:gd name="T82" fmla="*/ 107 w 168"/>
                  <a:gd name="T83" fmla="*/ 61 h 232"/>
                  <a:gd name="T84" fmla="*/ 116 w 168"/>
                  <a:gd name="T85" fmla="*/ 74 h 232"/>
                  <a:gd name="T86" fmla="*/ 126 w 168"/>
                  <a:gd name="T87" fmla="*/ 88 h 232"/>
                  <a:gd name="T88" fmla="*/ 134 w 168"/>
                  <a:gd name="T89" fmla="*/ 102 h 232"/>
                  <a:gd name="T90" fmla="*/ 141 w 168"/>
                  <a:gd name="T91" fmla="*/ 115 h 232"/>
                  <a:gd name="T92" fmla="*/ 149 w 168"/>
                  <a:gd name="T93" fmla="*/ 130 h 232"/>
                  <a:gd name="T94" fmla="*/ 160 w 168"/>
                  <a:gd name="T95" fmla="*/ 156 h 232"/>
                  <a:gd name="T96" fmla="*/ 167 w 168"/>
                  <a:gd name="T97" fmla="*/ 179 h 232"/>
                  <a:gd name="T98" fmla="*/ 167 w 168"/>
                  <a:gd name="T99" fmla="*/ 179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8" h="232">
                    <a:moveTo>
                      <a:pt x="167" y="179"/>
                    </a:moveTo>
                    <a:lnTo>
                      <a:pt x="167" y="179"/>
                    </a:lnTo>
                    <a:lnTo>
                      <a:pt x="168" y="189"/>
                    </a:lnTo>
                    <a:lnTo>
                      <a:pt x="167" y="197"/>
                    </a:lnTo>
                    <a:lnTo>
                      <a:pt x="164" y="204"/>
                    </a:lnTo>
                    <a:lnTo>
                      <a:pt x="161" y="211"/>
                    </a:lnTo>
                    <a:lnTo>
                      <a:pt x="156" y="219"/>
                    </a:lnTo>
                    <a:lnTo>
                      <a:pt x="150" y="223"/>
                    </a:lnTo>
                    <a:lnTo>
                      <a:pt x="144" y="227"/>
                    </a:lnTo>
                    <a:lnTo>
                      <a:pt x="135" y="231"/>
                    </a:lnTo>
                    <a:lnTo>
                      <a:pt x="127" y="231"/>
                    </a:lnTo>
                    <a:lnTo>
                      <a:pt x="127" y="231"/>
                    </a:lnTo>
                    <a:lnTo>
                      <a:pt x="119" y="232"/>
                    </a:lnTo>
                    <a:lnTo>
                      <a:pt x="111" y="231"/>
                    </a:lnTo>
                    <a:lnTo>
                      <a:pt x="103" y="228"/>
                    </a:lnTo>
                    <a:lnTo>
                      <a:pt x="96" y="223"/>
                    </a:lnTo>
                    <a:lnTo>
                      <a:pt x="90" y="219"/>
                    </a:lnTo>
                    <a:lnTo>
                      <a:pt x="84" y="213"/>
                    </a:lnTo>
                    <a:lnTo>
                      <a:pt x="78" y="205"/>
                    </a:lnTo>
                    <a:lnTo>
                      <a:pt x="74" y="197"/>
                    </a:lnTo>
                    <a:lnTo>
                      <a:pt x="74" y="197"/>
                    </a:lnTo>
                    <a:lnTo>
                      <a:pt x="60" y="164"/>
                    </a:lnTo>
                    <a:lnTo>
                      <a:pt x="41" y="124"/>
                    </a:lnTo>
                    <a:lnTo>
                      <a:pt x="11" y="49"/>
                    </a:lnTo>
                    <a:lnTo>
                      <a:pt x="11" y="49"/>
                    </a:lnTo>
                    <a:lnTo>
                      <a:pt x="5" y="31"/>
                    </a:lnTo>
                    <a:lnTo>
                      <a:pt x="3" y="23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28" y="5"/>
                    </a:lnTo>
                    <a:lnTo>
                      <a:pt x="43" y="9"/>
                    </a:lnTo>
                    <a:lnTo>
                      <a:pt x="57" y="18"/>
                    </a:lnTo>
                    <a:lnTo>
                      <a:pt x="70" y="26"/>
                    </a:lnTo>
                    <a:lnTo>
                      <a:pt x="84" y="37"/>
                    </a:lnTo>
                    <a:lnTo>
                      <a:pt x="96" y="49"/>
                    </a:lnTo>
                    <a:lnTo>
                      <a:pt x="107" y="61"/>
                    </a:lnTo>
                    <a:lnTo>
                      <a:pt x="116" y="74"/>
                    </a:lnTo>
                    <a:lnTo>
                      <a:pt x="126" y="88"/>
                    </a:lnTo>
                    <a:lnTo>
                      <a:pt x="134" y="102"/>
                    </a:lnTo>
                    <a:lnTo>
                      <a:pt x="141" y="115"/>
                    </a:lnTo>
                    <a:lnTo>
                      <a:pt x="149" y="130"/>
                    </a:lnTo>
                    <a:lnTo>
                      <a:pt x="160" y="156"/>
                    </a:lnTo>
                    <a:lnTo>
                      <a:pt x="167" y="179"/>
                    </a:lnTo>
                    <a:lnTo>
                      <a:pt x="167" y="1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142"/>
              <p:cNvSpPr>
                <a:spLocks/>
              </p:cNvSpPr>
              <p:nvPr/>
            </p:nvSpPr>
            <p:spPr bwMode="auto">
              <a:xfrm>
                <a:off x="6996113" y="415925"/>
                <a:ext cx="166688" cy="166687"/>
              </a:xfrm>
              <a:custGeom>
                <a:avLst/>
                <a:gdLst>
                  <a:gd name="T0" fmla="*/ 315 w 315"/>
                  <a:gd name="T1" fmla="*/ 158 h 315"/>
                  <a:gd name="T2" fmla="*/ 312 w 315"/>
                  <a:gd name="T3" fmla="*/ 190 h 315"/>
                  <a:gd name="T4" fmla="*/ 302 w 315"/>
                  <a:gd name="T5" fmla="*/ 219 h 315"/>
                  <a:gd name="T6" fmla="*/ 288 w 315"/>
                  <a:gd name="T7" fmla="*/ 246 h 315"/>
                  <a:gd name="T8" fmla="*/ 269 w 315"/>
                  <a:gd name="T9" fmla="*/ 270 h 315"/>
                  <a:gd name="T10" fmla="*/ 246 w 315"/>
                  <a:gd name="T11" fmla="*/ 289 h 315"/>
                  <a:gd name="T12" fmla="*/ 218 w 315"/>
                  <a:gd name="T13" fmla="*/ 303 h 315"/>
                  <a:gd name="T14" fmla="*/ 189 w 315"/>
                  <a:gd name="T15" fmla="*/ 312 h 315"/>
                  <a:gd name="T16" fmla="*/ 157 w 315"/>
                  <a:gd name="T17" fmla="*/ 315 h 315"/>
                  <a:gd name="T18" fmla="*/ 141 w 315"/>
                  <a:gd name="T19" fmla="*/ 314 h 315"/>
                  <a:gd name="T20" fmla="*/ 111 w 315"/>
                  <a:gd name="T21" fmla="*/ 308 h 315"/>
                  <a:gd name="T22" fmla="*/ 82 w 315"/>
                  <a:gd name="T23" fmla="*/ 296 h 315"/>
                  <a:gd name="T24" fmla="*/ 57 w 315"/>
                  <a:gd name="T25" fmla="*/ 279 h 315"/>
                  <a:gd name="T26" fmla="*/ 36 w 315"/>
                  <a:gd name="T27" fmla="*/ 258 h 315"/>
                  <a:gd name="T28" fmla="*/ 18 w 315"/>
                  <a:gd name="T29" fmla="*/ 234 h 315"/>
                  <a:gd name="T30" fmla="*/ 7 w 315"/>
                  <a:gd name="T31" fmla="*/ 205 h 315"/>
                  <a:gd name="T32" fmla="*/ 0 w 315"/>
                  <a:gd name="T33" fmla="*/ 175 h 315"/>
                  <a:gd name="T34" fmla="*/ 0 w 315"/>
                  <a:gd name="T35" fmla="*/ 158 h 315"/>
                  <a:gd name="T36" fmla="*/ 2 w 315"/>
                  <a:gd name="T37" fmla="*/ 127 h 315"/>
                  <a:gd name="T38" fmla="*/ 12 w 315"/>
                  <a:gd name="T39" fmla="*/ 97 h 315"/>
                  <a:gd name="T40" fmla="*/ 27 w 315"/>
                  <a:gd name="T41" fmla="*/ 70 h 315"/>
                  <a:gd name="T42" fmla="*/ 46 w 315"/>
                  <a:gd name="T43" fmla="*/ 47 h 315"/>
                  <a:gd name="T44" fmla="*/ 69 w 315"/>
                  <a:gd name="T45" fmla="*/ 28 h 315"/>
                  <a:gd name="T46" fmla="*/ 96 w 315"/>
                  <a:gd name="T47" fmla="*/ 14 h 315"/>
                  <a:gd name="T48" fmla="*/ 125 w 315"/>
                  <a:gd name="T49" fmla="*/ 4 h 315"/>
                  <a:gd name="T50" fmla="*/ 157 w 315"/>
                  <a:gd name="T51" fmla="*/ 0 h 315"/>
                  <a:gd name="T52" fmla="*/ 174 w 315"/>
                  <a:gd name="T53" fmla="*/ 2 h 315"/>
                  <a:gd name="T54" fmla="*/ 204 w 315"/>
                  <a:gd name="T55" fmla="*/ 8 h 315"/>
                  <a:gd name="T56" fmla="*/ 233 w 315"/>
                  <a:gd name="T57" fmla="*/ 20 h 315"/>
                  <a:gd name="T58" fmla="*/ 258 w 315"/>
                  <a:gd name="T59" fmla="*/ 36 h 315"/>
                  <a:gd name="T60" fmla="*/ 278 w 315"/>
                  <a:gd name="T61" fmla="*/ 58 h 315"/>
                  <a:gd name="T62" fmla="*/ 295 w 315"/>
                  <a:gd name="T63" fmla="*/ 83 h 315"/>
                  <a:gd name="T64" fmla="*/ 307 w 315"/>
                  <a:gd name="T65" fmla="*/ 111 h 315"/>
                  <a:gd name="T66" fmla="*/ 315 w 315"/>
                  <a:gd name="T67" fmla="*/ 142 h 315"/>
                  <a:gd name="T68" fmla="*/ 315 w 315"/>
                  <a:gd name="T69" fmla="*/ 158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5" h="315">
                    <a:moveTo>
                      <a:pt x="315" y="158"/>
                    </a:moveTo>
                    <a:lnTo>
                      <a:pt x="315" y="158"/>
                    </a:lnTo>
                    <a:lnTo>
                      <a:pt x="315" y="175"/>
                    </a:lnTo>
                    <a:lnTo>
                      <a:pt x="312" y="190"/>
                    </a:lnTo>
                    <a:lnTo>
                      <a:pt x="307" y="205"/>
                    </a:lnTo>
                    <a:lnTo>
                      <a:pt x="302" y="219"/>
                    </a:lnTo>
                    <a:lnTo>
                      <a:pt x="295" y="234"/>
                    </a:lnTo>
                    <a:lnTo>
                      <a:pt x="288" y="246"/>
                    </a:lnTo>
                    <a:lnTo>
                      <a:pt x="278" y="258"/>
                    </a:lnTo>
                    <a:lnTo>
                      <a:pt x="269" y="270"/>
                    </a:lnTo>
                    <a:lnTo>
                      <a:pt x="258" y="279"/>
                    </a:lnTo>
                    <a:lnTo>
                      <a:pt x="246" y="289"/>
                    </a:lnTo>
                    <a:lnTo>
                      <a:pt x="233" y="296"/>
                    </a:lnTo>
                    <a:lnTo>
                      <a:pt x="218" y="303"/>
                    </a:lnTo>
                    <a:lnTo>
                      <a:pt x="204" y="308"/>
                    </a:lnTo>
                    <a:lnTo>
                      <a:pt x="189" y="312"/>
                    </a:lnTo>
                    <a:lnTo>
                      <a:pt x="174" y="314"/>
                    </a:lnTo>
                    <a:lnTo>
                      <a:pt x="157" y="315"/>
                    </a:lnTo>
                    <a:lnTo>
                      <a:pt x="157" y="315"/>
                    </a:lnTo>
                    <a:lnTo>
                      <a:pt x="141" y="314"/>
                    </a:lnTo>
                    <a:lnTo>
                      <a:pt x="125" y="312"/>
                    </a:lnTo>
                    <a:lnTo>
                      <a:pt x="111" y="308"/>
                    </a:lnTo>
                    <a:lnTo>
                      <a:pt x="96" y="303"/>
                    </a:lnTo>
                    <a:lnTo>
                      <a:pt x="82" y="296"/>
                    </a:lnTo>
                    <a:lnTo>
                      <a:pt x="69" y="289"/>
                    </a:lnTo>
                    <a:lnTo>
                      <a:pt x="57" y="279"/>
                    </a:lnTo>
                    <a:lnTo>
                      <a:pt x="46" y="270"/>
                    </a:lnTo>
                    <a:lnTo>
                      <a:pt x="36" y="258"/>
                    </a:lnTo>
                    <a:lnTo>
                      <a:pt x="27" y="246"/>
                    </a:lnTo>
                    <a:lnTo>
                      <a:pt x="18" y="234"/>
                    </a:lnTo>
                    <a:lnTo>
                      <a:pt x="12" y="219"/>
                    </a:lnTo>
                    <a:lnTo>
                      <a:pt x="7" y="205"/>
                    </a:lnTo>
                    <a:lnTo>
                      <a:pt x="2" y="190"/>
                    </a:lnTo>
                    <a:lnTo>
                      <a:pt x="0" y="175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0" y="142"/>
                    </a:lnTo>
                    <a:lnTo>
                      <a:pt x="2" y="127"/>
                    </a:lnTo>
                    <a:lnTo>
                      <a:pt x="7" y="111"/>
                    </a:lnTo>
                    <a:lnTo>
                      <a:pt x="12" y="97"/>
                    </a:lnTo>
                    <a:lnTo>
                      <a:pt x="18" y="83"/>
                    </a:lnTo>
                    <a:lnTo>
                      <a:pt x="27" y="70"/>
                    </a:lnTo>
                    <a:lnTo>
                      <a:pt x="36" y="58"/>
                    </a:lnTo>
                    <a:lnTo>
                      <a:pt x="46" y="47"/>
                    </a:lnTo>
                    <a:lnTo>
                      <a:pt x="57" y="36"/>
                    </a:lnTo>
                    <a:lnTo>
                      <a:pt x="69" y="28"/>
                    </a:lnTo>
                    <a:lnTo>
                      <a:pt x="82" y="20"/>
                    </a:lnTo>
                    <a:lnTo>
                      <a:pt x="96" y="14"/>
                    </a:lnTo>
                    <a:lnTo>
                      <a:pt x="111" y="8"/>
                    </a:lnTo>
                    <a:lnTo>
                      <a:pt x="125" y="4"/>
                    </a:lnTo>
                    <a:lnTo>
                      <a:pt x="141" y="2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174" y="2"/>
                    </a:lnTo>
                    <a:lnTo>
                      <a:pt x="189" y="4"/>
                    </a:lnTo>
                    <a:lnTo>
                      <a:pt x="204" y="8"/>
                    </a:lnTo>
                    <a:lnTo>
                      <a:pt x="218" y="14"/>
                    </a:lnTo>
                    <a:lnTo>
                      <a:pt x="233" y="20"/>
                    </a:lnTo>
                    <a:lnTo>
                      <a:pt x="246" y="28"/>
                    </a:lnTo>
                    <a:lnTo>
                      <a:pt x="258" y="36"/>
                    </a:lnTo>
                    <a:lnTo>
                      <a:pt x="269" y="47"/>
                    </a:lnTo>
                    <a:lnTo>
                      <a:pt x="278" y="58"/>
                    </a:lnTo>
                    <a:lnTo>
                      <a:pt x="288" y="70"/>
                    </a:lnTo>
                    <a:lnTo>
                      <a:pt x="295" y="83"/>
                    </a:lnTo>
                    <a:lnTo>
                      <a:pt x="302" y="97"/>
                    </a:lnTo>
                    <a:lnTo>
                      <a:pt x="307" y="111"/>
                    </a:lnTo>
                    <a:lnTo>
                      <a:pt x="312" y="127"/>
                    </a:lnTo>
                    <a:lnTo>
                      <a:pt x="315" y="142"/>
                    </a:lnTo>
                    <a:lnTo>
                      <a:pt x="315" y="158"/>
                    </a:lnTo>
                    <a:lnTo>
                      <a:pt x="315" y="15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143"/>
              <p:cNvSpPr>
                <a:spLocks/>
              </p:cNvSpPr>
              <p:nvPr/>
            </p:nvSpPr>
            <p:spPr bwMode="auto">
              <a:xfrm>
                <a:off x="7005638" y="423863"/>
                <a:ext cx="149225" cy="150812"/>
              </a:xfrm>
              <a:custGeom>
                <a:avLst/>
                <a:gdLst>
                  <a:gd name="T0" fmla="*/ 141 w 283"/>
                  <a:gd name="T1" fmla="*/ 0 h 283"/>
                  <a:gd name="T2" fmla="*/ 113 w 283"/>
                  <a:gd name="T3" fmla="*/ 3 h 283"/>
                  <a:gd name="T4" fmla="*/ 86 w 283"/>
                  <a:gd name="T5" fmla="*/ 12 h 283"/>
                  <a:gd name="T6" fmla="*/ 62 w 283"/>
                  <a:gd name="T7" fmla="*/ 24 h 283"/>
                  <a:gd name="T8" fmla="*/ 41 w 283"/>
                  <a:gd name="T9" fmla="*/ 42 h 283"/>
                  <a:gd name="T10" fmla="*/ 24 w 283"/>
                  <a:gd name="T11" fmla="*/ 62 h 283"/>
                  <a:gd name="T12" fmla="*/ 11 w 283"/>
                  <a:gd name="T13" fmla="*/ 86 h 283"/>
                  <a:gd name="T14" fmla="*/ 2 w 283"/>
                  <a:gd name="T15" fmla="*/ 113 h 283"/>
                  <a:gd name="T16" fmla="*/ 0 w 283"/>
                  <a:gd name="T17" fmla="*/ 142 h 283"/>
                  <a:gd name="T18" fmla="*/ 0 w 283"/>
                  <a:gd name="T19" fmla="*/ 156 h 283"/>
                  <a:gd name="T20" fmla="*/ 6 w 283"/>
                  <a:gd name="T21" fmla="*/ 184 h 283"/>
                  <a:gd name="T22" fmla="*/ 17 w 283"/>
                  <a:gd name="T23" fmla="*/ 209 h 283"/>
                  <a:gd name="T24" fmla="*/ 32 w 283"/>
                  <a:gd name="T25" fmla="*/ 232 h 283"/>
                  <a:gd name="T26" fmla="*/ 52 w 283"/>
                  <a:gd name="T27" fmla="*/ 251 h 283"/>
                  <a:gd name="T28" fmla="*/ 73 w 283"/>
                  <a:gd name="T29" fmla="*/ 267 h 283"/>
                  <a:gd name="T30" fmla="*/ 99 w 283"/>
                  <a:gd name="T31" fmla="*/ 277 h 283"/>
                  <a:gd name="T32" fmla="*/ 126 w 283"/>
                  <a:gd name="T33" fmla="*/ 282 h 283"/>
                  <a:gd name="T34" fmla="*/ 141 w 283"/>
                  <a:gd name="T35" fmla="*/ 283 h 283"/>
                  <a:gd name="T36" fmla="*/ 170 w 283"/>
                  <a:gd name="T37" fmla="*/ 280 h 283"/>
                  <a:gd name="T38" fmla="*/ 196 w 283"/>
                  <a:gd name="T39" fmla="*/ 273 h 283"/>
                  <a:gd name="T40" fmla="*/ 220 w 283"/>
                  <a:gd name="T41" fmla="*/ 259 h 283"/>
                  <a:gd name="T42" fmla="*/ 242 w 283"/>
                  <a:gd name="T43" fmla="*/ 241 h 283"/>
                  <a:gd name="T44" fmla="*/ 259 w 283"/>
                  <a:gd name="T45" fmla="*/ 221 h 283"/>
                  <a:gd name="T46" fmla="*/ 272 w 283"/>
                  <a:gd name="T47" fmla="*/ 197 h 283"/>
                  <a:gd name="T48" fmla="*/ 280 w 283"/>
                  <a:gd name="T49" fmla="*/ 170 h 283"/>
                  <a:gd name="T50" fmla="*/ 283 w 283"/>
                  <a:gd name="T51" fmla="*/ 142 h 283"/>
                  <a:gd name="T52" fmla="*/ 283 w 283"/>
                  <a:gd name="T53" fmla="*/ 127 h 283"/>
                  <a:gd name="T54" fmla="*/ 277 w 283"/>
                  <a:gd name="T55" fmla="*/ 100 h 283"/>
                  <a:gd name="T56" fmla="*/ 266 w 283"/>
                  <a:gd name="T57" fmla="*/ 74 h 283"/>
                  <a:gd name="T58" fmla="*/ 250 w 283"/>
                  <a:gd name="T59" fmla="*/ 52 h 283"/>
                  <a:gd name="T60" fmla="*/ 231 w 283"/>
                  <a:gd name="T61" fmla="*/ 32 h 283"/>
                  <a:gd name="T62" fmla="*/ 209 w 283"/>
                  <a:gd name="T63" fmla="*/ 18 h 283"/>
                  <a:gd name="T64" fmla="*/ 183 w 283"/>
                  <a:gd name="T65" fmla="*/ 7 h 283"/>
                  <a:gd name="T66" fmla="*/ 155 w 283"/>
                  <a:gd name="T67" fmla="*/ 1 h 283"/>
                  <a:gd name="T68" fmla="*/ 141 w 283"/>
                  <a:gd name="T6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3" h="283">
                    <a:moveTo>
                      <a:pt x="141" y="0"/>
                    </a:moveTo>
                    <a:lnTo>
                      <a:pt x="141" y="0"/>
                    </a:lnTo>
                    <a:lnTo>
                      <a:pt x="126" y="1"/>
                    </a:lnTo>
                    <a:lnTo>
                      <a:pt x="113" y="3"/>
                    </a:lnTo>
                    <a:lnTo>
                      <a:pt x="99" y="7"/>
                    </a:lnTo>
                    <a:lnTo>
                      <a:pt x="86" y="12"/>
                    </a:lnTo>
                    <a:lnTo>
                      <a:pt x="73" y="18"/>
                    </a:lnTo>
                    <a:lnTo>
                      <a:pt x="62" y="24"/>
                    </a:lnTo>
                    <a:lnTo>
                      <a:pt x="52" y="32"/>
                    </a:lnTo>
                    <a:lnTo>
                      <a:pt x="41" y="42"/>
                    </a:lnTo>
                    <a:lnTo>
                      <a:pt x="32" y="52"/>
                    </a:lnTo>
                    <a:lnTo>
                      <a:pt x="24" y="62"/>
                    </a:lnTo>
                    <a:lnTo>
                      <a:pt x="17" y="74"/>
                    </a:lnTo>
                    <a:lnTo>
                      <a:pt x="11" y="86"/>
                    </a:lnTo>
                    <a:lnTo>
                      <a:pt x="6" y="100"/>
                    </a:lnTo>
                    <a:lnTo>
                      <a:pt x="2" y="113"/>
                    </a:lnTo>
                    <a:lnTo>
                      <a:pt x="0" y="127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56"/>
                    </a:lnTo>
                    <a:lnTo>
                      <a:pt x="2" y="170"/>
                    </a:lnTo>
                    <a:lnTo>
                      <a:pt x="6" y="184"/>
                    </a:lnTo>
                    <a:lnTo>
                      <a:pt x="11" y="197"/>
                    </a:lnTo>
                    <a:lnTo>
                      <a:pt x="17" y="209"/>
                    </a:lnTo>
                    <a:lnTo>
                      <a:pt x="24" y="221"/>
                    </a:lnTo>
                    <a:lnTo>
                      <a:pt x="32" y="232"/>
                    </a:lnTo>
                    <a:lnTo>
                      <a:pt x="41" y="241"/>
                    </a:lnTo>
                    <a:lnTo>
                      <a:pt x="52" y="251"/>
                    </a:lnTo>
                    <a:lnTo>
                      <a:pt x="62" y="259"/>
                    </a:lnTo>
                    <a:lnTo>
                      <a:pt x="73" y="267"/>
                    </a:lnTo>
                    <a:lnTo>
                      <a:pt x="86" y="273"/>
                    </a:lnTo>
                    <a:lnTo>
                      <a:pt x="99" y="277"/>
                    </a:lnTo>
                    <a:lnTo>
                      <a:pt x="113" y="280"/>
                    </a:lnTo>
                    <a:lnTo>
                      <a:pt x="126" y="282"/>
                    </a:lnTo>
                    <a:lnTo>
                      <a:pt x="141" y="283"/>
                    </a:lnTo>
                    <a:lnTo>
                      <a:pt x="141" y="283"/>
                    </a:lnTo>
                    <a:lnTo>
                      <a:pt x="155" y="282"/>
                    </a:lnTo>
                    <a:lnTo>
                      <a:pt x="170" y="280"/>
                    </a:lnTo>
                    <a:lnTo>
                      <a:pt x="183" y="277"/>
                    </a:lnTo>
                    <a:lnTo>
                      <a:pt x="196" y="273"/>
                    </a:lnTo>
                    <a:lnTo>
                      <a:pt x="209" y="267"/>
                    </a:lnTo>
                    <a:lnTo>
                      <a:pt x="220" y="259"/>
                    </a:lnTo>
                    <a:lnTo>
                      <a:pt x="231" y="251"/>
                    </a:lnTo>
                    <a:lnTo>
                      <a:pt x="242" y="241"/>
                    </a:lnTo>
                    <a:lnTo>
                      <a:pt x="250" y="232"/>
                    </a:lnTo>
                    <a:lnTo>
                      <a:pt x="259" y="221"/>
                    </a:lnTo>
                    <a:lnTo>
                      <a:pt x="266" y="209"/>
                    </a:lnTo>
                    <a:lnTo>
                      <a:pt x="272" y="197"/>
                    </a:lnTo>
                    <a:lnTo>
                      <a:pt x="277" y="184"/>
                    </a:lnTo>
                    <a:lnTo>
                      <a:pt x="280" y="170"/>
                    </a:lnTo>
                    <a:lnTo>
                      <a:pt x="283" y="156"/>
                    </a:lnTo>
                    <a:lnTo>
                      <a:pt x="283" y="142"/>
                    </a:lnTo>
                    <a:lnTo>
                      <a:pt x="283" y="142"/>
                    </a:lnTo>
                    <a:lnTo>
                      <a:pt x="283" y="127"/>
                    </a:lnTo>
                    <a:lnTo>
                      <a:pt x="280" y="113"/>
                    </a:lnTo>
                    <a:lnTo>
                      <a:pt x="277" y="100"/>
                    </a:lnTo>
                    <a:lnTo>
                      <a:pt x="272" y="86"/>
                    </a:lnTo>
                    <a:lnTo>
                      <a:pt x="266" y="74"/>
                    </a:lnTo>
                    <a:lnTo>
                      <a:pt x="259" y="62"/>
                    </a:lnTo>
                    <a:lnTo>
                      <a:pt x="250" y="52"/>
                    </a:lnTo>
                    <a:lnTo>
                      <a:pt x="242" y="42"/>
                    </a:lnTo>
                    <a:lnTo>
                      <a:pt x="231" y="32"/>
                    </a:lnTo>
                    <a:lnTo>
                      <a:pt x="220" y="24"/>
                    </a:lnTo>
                    <a:lnTo>
                      <a:pt x="209" y="18"/>
                    </a:lnTo>
                    <a:lnTo>
                      <a:pt x="196" y="12"/>
                    </a:lnTo>
                    <a:lnTo>
                      <a:pt x="183" y="7"/>
                    </a:lnTo>
                    <a:lnTo>
                      <a:pt x="170" y="3"/>
                    </a:lnTo>
                    <a:lnTo>
                      <a:pt x="155" y="1"/>
                    </a:lnTo>
                    <a:lnTo>
                      <a:pt x="141" y="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144"/>
              <p:cNvSpPr>
                <a:spLocks/>
              </p:cNvSpPr>
              <p:nvPr/>
            </p:nvSpPr>
            <p:spPr bwMode="auto">
              <a:xfrm>
                <a:off x="7032625" y="452438"/>
                <a:ext cx="93663" cy="93662"/>
              </a:xfrm>
              <a:custGeom>
                <a:avLst/>
                <a:gdLst>
                  <a:gd name="T0" fmla="*/ 88 w 177"/>
                  <a:gd name="T1" fmla="*/ 177 h 177"/>
                  <a:gd name="T2" fmla="*/ 71 w 177"/>
                  <a:gd name="T3" fmla="*/ 174 h 177"/>
                  <a:gd name="T4" fmla="*/ 54 w 177"/>
                  <a:gd name="T5" fmla="*/ 169 h 177"/>
                  <a:gd name="T6" fmla="*/ 38 w 177"/>
                  <a:gd name="T7" fmla="*/ 161 h 177"/>
                  <a:gd name="T8" fmla="*/ 25 w 177"/>
                  <a:gd name="T9" fmla="*/ 150 h 177"/>
                  <a:gd name="T10" fmla="*/ 14 w 177"/>
                  <a:gd name="T11" fmla="*/ 137 h 177"/>
                  <a:gd name="T12" fmla="*/ 7 w 177"/>
                  <a:gd name="T13" fmla="*/ 122 h 177"/>
                  <a:gd name="T14" fmla="*/ 1 w 177"/>
                  <a:gd name="T15" fmla="*/ 106 h 177"/>
                  <a:gd name="T16" fmla="*/ 0 w 177"/>
                  <a:gd name="T17" fmla="*/ 88 h 177"/>
                  <a:gd name="T18" fmla="*/ 0 w 177"/>
                  <a:gd name="T19" fmla="*/ 79 h 177"/>
                  <a:gd name="T20" fmla="*/ 3 w 177"/>
                  <a:gd name="T21" fmla="*/ 61 h 177"/>
                  <a:gd name="T22" fmla="*/ 11 w 177"/>
                  <a:gd name="T23" fmla="*/ 46 h 177"/>
                  <a:gd name="T24" fmla="*/ 20 w 177"/>
                  <a:gd name="T25" fmla="*/ 31 h 177"/>
                  <a:gd name="T26" fmla="*/ 32 w 177"/>
                  <a:gd name="T27" fmla="*/ 19 h 177"/>
                  <a:gd name="T28" fmla="*/ 46 w 177"/>
                  <a:gd name="T29" fmla="*/ 10 h 177"/>
                  <a:gd name="T30" fmla="*/ 62 w 177"/>
                  <a:gd name="T31" fmla="*/ 4 h 177"/>
                  <a:gd name="T32" fmla="*/ 79 w 177"/>
                  <a:gd name="T33" fmla="*/ 0 h 177"/>
                  <a:gd name="T34" fmla="*/ 88 w 177"/>
                  <a:gd name="T35" fmla="*/ 0 h 177"/>
                  <a:gd name="T36" fmla="*/ 106 w 177"/>
                  <a:gd name="T37" fmla="*/ 1 h 177"/>
                  <a:gd name="T38" fmla="*/ 123 w 177"/>
                  <a:gd name="T39" fmla="*/ 6 h 177"/>
                  <a:gd name="T40" fmla="*/ 138 w 177"/>
                  <a:gd name="T41" fmla="*/ 14 h 177"/>
                  <a:gd name="T42" fmla="*/ 150 w 177"/>
                  <a:gd name="T43" fmla="*/ 25 h 177"/>
                  <a:gd name="T44" fmla="*/ 161 w 177"/>
                  <a:gd name="T45" fmla="*/ 38 h 177"/>
                  <a:gd name="T46" fmla="*/ 170 w 177"/>
                  <a:gd name="T47" fmla="*/ 53 h 177"/>
                  <a:gd name="T48" fmla="*/ 176 w 177"/>
                  <a:gd name="T49" fmla="*/ 70 h 177"/>
                  <a:gd name="T50" fmla="*/ 177 w 177"/>
                  <a:gd name="T51" fmla="*/ 88 h 177"/>
                  <a:gd name="T52" fmla="*/ 177 w 177"/>
                  <a:gd name="T53" fmla="*/ 97 h 177"/>
                  <a:gd name="T54" fmla="*/ 173 w 177"/>
                  <a:gd name="T55" fmla="*/ 114 h 177"/>
                  <a:gd name="T56" fmla="*/ 166 w 177"/>
                  <a:gd name="T57" fmla="*/ 130 h 177"/>
                  <a:gd name="T58" fmla="*/ 156 w 177"/>
                  <a:gd name="T59" fmla="*/ 144 h 177"/>
                  <a:gd name="T60" fmla="*/ 144 w 177"/>
                  <a:gd name="T61" fmla="*/ 156 h 177"/>
                  <a:gd name="T62" fmla="*/ 131 w 177"/>
                  <a:gd name="T63" fmla="*/ 166 h 177"/>
                  <a:gd name="T64" fmla="*/ 114 w 177"/>
                  <a:gd name="T65" fmla="*/ 172 h 177"/>
                  <a:gd name="T66" fmla="*/ 97 w 177"/>
                  <a:gd name="T67" fmla="*/ 175 h 177"/>
                  <a:gd name="T68" fmla="*/ 88 w 177"/>
                  <a:gd name="T6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7" h="177">
                    <a:moveTo>
                      <a:pt x="88" y="177"/>
                    </a:moveTo>
                    <a:lnTo>
                      <a:pt x="88" y="177"/>
                    </a:lnTo>
                    <a:lnTo>
                      <a:pt x="79" y="175"/>
                    </a:lnTo>
                    <a:lnTo>
                      <a:pt x="71" y="174"/>
                    </a:lnTo>
                    <a:lnTo>
                      <a:pt x="62" y="172"/>
                    </a:lnTo>
                    <a:lnTo>
                      <a:pt x="54" y="169"/>
                    </a:lnTo>
                    <a:lnTo>
                      <a:pt x="46" y="166"/>
                    </a:lnTo>
                    <a:lnTo>
                      <a:pt x="38" y="161"/>
                    </a:lnTo>
                    <a:lnTo>
                      <a:pt x="32" y="156"/>
                    </a:lnTo>
                    <a:lnTo>
                      <a:pt x="25" y="150"/>
                    </a:lnTo>
                    <a:lnTo>
                      <a:pt x="20" y="144"/>
                    </a:lnTo>
                    <a:lnTo>
                      <a:pt x="14" y="137"/>
                    </a:lnTo>
                    <a:lnTo>
                      <a:pt x="11" y="130"/>
                    </a:lnTo>
                    <a:lnTo>
                      <a:pt x="7" y="122"/>
                    </a:lnTo>
                    <a:lnTo>
                      <a:pt x="3" y="114"/>
                    </a:lnTo>
                    <a:lnTo>
                      <a:pt x="1" y="106"/>
                    </a:lnTo>
                    <a:lnTo>
                      <a:pt x="0" y="97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79"/>
                    </a:lnTo>
                    <a:lnTo>
                      <a:pt x="1" y="70"/>
                    </a:lnTo>
                    <a:lnTo>
                      <a:pt x="3" y="61"/>
                    </a:lnTo>
                    <a:lnTo>
                      <a:pt x="7" y="53"/>
                    </a:lnTo>
                    <a:lnTo>
                      <a:pt x="11" y="46"/>
                    </a:lnTo>
                    <a:lnTo>
                      <a:pt x="14" y="38"/>
                    </a:lnTo>
                    <a:lnTo>
                      <a:pt x="20" y="31"/>
                    </a:lnTo>
                    <a:lnTo>
                      <a:pt x="25" y="25"/>
                    </a:lnTo>
                    <a:lnTo>
                      <a:pt x="32" y="19"/>
                    </a:lnTo>
                    <a:lnTo>
                      <a:pt x="38" y="14"/>
                    </a:lnTo>
                    <a:lnTo>
                      <a:pt x="46" y="10"/>
                    </a:lnTo>
                    <a:lnTo>
                      <a:pt x="54" y="6"/>
                    </a:lnTo>
                    <a:lnTo>
                      <a:pt x="62" y="4"/>
                    </a:lnTo>
                    <a:lnTo>
                      <a:pt x="71" y="1"/>
                    </a:lnTo>
                    <a:lnTo>
                      <a:pt x="79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97" y="0"/>
                    </a:lnTo>
                    <a:lnTo>
                      <a:pt x="106" y="1"/>
                    </a:lnTo>
                    <a:lnTo>
                      <a:pt x="114" y="4"/>
                    </a:lnTo>
                    <a:lnTo>
                      <a:pt x="123" y="6"/>
                    </a:lnTo>
                    <a:lnTo>
                      <a:pt x="131" y="10"/>
                    </a:lnTo>
                    <a:lnTo>
                      <a:pt x="138" y="14"/>
                    </a:lnTo>
                    <a:lnTo>
                      <a:pt x="144" y="19"/>
                    </a:lnTo>
                    <a:lnTo>
                      <a:pt x="150" y="25"/>
                    </a:lnTo>
                    <a:lnTo>
                      <a:pt x="156" y="31"/>
                    </a:lnTo>
                    <a:lnTo>
                      <a:pt x="161" y="38"/>
                    </a:lnTo>
                    <a:lnTo>
                      <a:pt x="166" y="46"/>
                    </a:lnTo>
                    <a:lnTo>
                      <a:pt x="170" y="53"/>
                    </a:lnTo>
                    <a:lnTo>
                      <a:pt x="173" y="61"/>
                    </a:lnTo>
                    <a:lnTo>
                      <a:pt x="176" y="70"/>
                    </a:lnTo>
                    <a:lnTo>
                      <a:pt x="177" y="79"/>
                    </a:lnTo>
                    <a:lnTo>
                      <a:pt x="177" y="88"/>
                    </a:lnTo>
                    <a:lnTo>
                      <a:pt x="177" y="88"/>
                    </a:lnTo>
                    <a:lnTo>
                      <a:pt x="177" y="97"/>
                    </a:lnTo>
                    <a:lnTo>
                      <a:pt x="176" y="106"/>
                    </a:lnTo>
                    <a:lnTo>
                      <a:pt x="173" y="114"/>
                    </a:lnTo>
                    <a:lnTo>
                      <a:pt x="170" y="122"/>
                    </a:lnTo>
                    <a:lnTo>
                      <a:pt x="166" y="130"/>
                    </a:lnTo>
                    <a:lnTo>
                      <a:pt x="161" y="137"/>
                    </a:lnTo>
                    <a:lnTo>
                      <a:pt x="156" y="144"/>
                    </a:lnTo>
                    <a:lnTo>
                      <a:pt x="150" y="150"/>
                    </a:lnTo>
                    <a:lnTo>
                      <a:pt x="144" y="156"/>
                    </a:lnTo>
                    <a:lnTo>
                      <a:pt x="138" y="161"/>
                    </a:lnTo>
                    <a:lnTo>
                      <a:pt x="131" y="166"/>
                    </a:lnTo>
                    <a:lnTo>
                      <a:pt x="123" y="169"/>
                    </a:lnTo>
                    <a:lnTo>
                      <a:pt x="114" y="172"/>
                    </a:lnTo>
                    <a:lnTo>
                      <a:pt x="106" y="174"/>
                    </a:lnTo>
                    <a:lnTo>
                      <a:pt x="97" y="175"/>
                    </a:lnTo>
                    <a:lnTo>
                      <a:pt x="88" y="177"/>
                    </a:lnTo>
                    <a:lnTo>
                      <a:pt x="88" y="17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145"/>
              <p:cNvSpPr>
                <a:spLocks/>
              </p:cNvSpPr>
              <p:nvPr/>
            </p:nvSpPr>
            <p:spPr bwMode="auto">
              <a:xfrm>
                <a:off x="7080250" y="458788"/>
                <a:ext cx="88900" cy="46037"/>
              </a:xfrm>
              <a:custGeom>
                <a:avLst/>
                <a:gdLst>
                  <a:gd name="T0" fmla="*/ 1 w 170"/>
                  <a:gd name="T1" fmla="*/ 76 h 88"/>
                  <a:gd name="T2" fmla="*/ 1 w 170"/>
                  <a:gd name="T3" fmla="*/ 76 h 88"/>
                  <a:gd name="T4" fmla="*/ 2 w 170"/>
                  <a:gd name="T5" fmla="*/ 80 h 88"/>
                  <a:gd name="T6" fmla="*/ 5 w 170"/>
                  <a:gd name="T7" fmla="*/ 82 h 88"/>
                  <a:gd name="T8" fmla="*/ 8 w 170"/>
                  <a:gd name="T9" fmla="*/ 85 h 88"/>
                  <a:gd name="T10" fmla="*/ 11 w 170"/>
                  <a:gd name="T11" fmla="*/ 87 h 88"/>
                  <a:gd name="T12" fmla="*/ 14 w 170"/>
                  <a:gd name="T13" fmla="*/ 88 h 88"/>
                  <a:gd name="T14" fmla="*/ 19 w 170"/>
                  <a:gd name="T15" fmla="*/ 88 h 88"/>
                  <a:gd name="T16" fmla="*/ 23 w 170"/>
                  <a:gd name="T17" fmla="*/ 88 h 88"/>
                  <a:gd name="T18" fmla="*/ 26 w 170"/>
                  <a:gd name="T19" fmla="*/ 87 h 88"/>
                  <a:gd name="T20" fmla="*/ 156 w 170"/>
                  <a:gd name="T21" fmla="*/ 37 h 88"/>
                  <a:gd name="T22" fmla="*/ 156 w 170"/>
                  <a:gd name="T23" fmla="*/ 37 h 88"/>
                  <a:gd name="T24" fmla="*/ 160 w 170"/>
                  <a:gd name="T25" fmla="*/ 34 h 88"/>
                  <a:gd name="T26" fmla="*/ 164 w 170"/>
                  <a:gd name="T27" fmla="*/ 32 h 88"/>
                  <a:gd name="T28" fmla="*/ 166 w 170"/>
                  <a:gd name="T29" fmla="*/ 30 h 88"/>
                  <a:gd name="T30" fmla="*/ 167 w 170"/>
                  <a:gd name="T31" fmla="*/ 26 h 88"/>
                  <a:gd name="T32" fmla="*/ 168 w 170"/>
                  <a:gd name="T33" fmla="*/ 22 h 88"/>
                  <a:gd name="T34" fmla="*/ 170 w 170"/>
                  <a:gd name="T35" fmla="*/ 19 h 88"/>
                  <a:gd name="T36" fmla="*/ 168 w 170"/>
                  <a:gd name="T37" fmla="*/ 15 h 88"/>
                  <a:gd name="T38" fmla="*/ 168 w 170"/>
                  <a:gd name="T39" fmla="*/ 12 h 88"/>
                  <a:gd name="T40" fmla="*/ 168 w 170"/>
                  <a:gd name="T41" fmla="*/ 12 h 88"/>
                  <a:gd name="T42" fmla="*/ 168 w 170"/>
                  <a:gd name="T43" fmla="*/ 12 h 88"/>
                  <a:gd name="T44" fmla="*/ 166 w 170"/>
                  <a:gd name="T45" fmla="*/ 8 h 88"/>
                  <a:gd name="T46" fmla="*/ 164 w 170"/>
                  <a:gd name="T47" fmla="*/ 4 h 88"/>
                  <a:gd name="T48" fmla="*/ 161 w 170"/>
                  <a:gd name="T49" fmla="*/ 2 h 88"/>
                  <a:gd name="T50" fmla="*/ 158 w 170"/>
                  <a:gd name="T51" fmla="*/ 1 h 88"/>
                  <a:gd name="T52" fmla="*/ 154 w 170"/>
                  <a:gd name="T53" fmla="*/ 0 h 88"/>
                  <a:gd name="T54" fmla="*/ 150 w 170"/>
                  <a:gd name="T55" fmla="*/ 0 h 88"/>
                  <a:gd name="T56" fmla="*/ 147 w 170"/>
                  <a:gd name="T57" fmla="*/ 0 h 88"/>
                  <a:gd name="T58" fmla="*/ 143 w 170"/>
                  <a:gd name="T59" fmla="*/ 1 h 88"/>
                  <a:gd name="T60" fmla="*/ 12 w 170"/>
                  <a:gd name="T61" fmla="*/ 51 h 88"/>
                  <a:gd name="T62" fmla="*/ 12 w 170"/>
                  <a:gd name="T63" fmla="*/ 51 h 88"/>
                  <a:gd name="T64" fmla="*/ 8 w 170"/>
                  <a:gd name="T65" fmla="*/ 52 h 88"/>
                  <a:gd name="T66" fmla="*/ 6 w 170"/>
                  <a:gd name="T67" fmla="*/ 55 h 88"/>
                  <a:gd name="T68" fmla="*/ 3 w 170"/>
                  <a:gd name="T69" fmla="*/ 58 h 88"/>
                  <a:gd name="T70" fmla="*/ 1 w 170"/>
                  <a:gd name="T71" fmla="*/ 61 h 88"/>
                  <a:gd name="T72" fmla="*/ 0 w 170"/>
                  <a:gd name="T73" fmla="*/ 64 h 88"/>
                  <a:gd name="T74" fmla="*/ 0 w 170"/>
                  <a:gd name="T75" fmla="*/ 68 h 88"/>
                  <a:gd name="T76" fmla="*/ 0 w 170"/>
                  <a:gd name="T77" fmla="*/ 73 h 88"/>
                  <a:gd name="T78" fmla="*/ 1 w 170"/>
                  <a:gd name="T79" fmla="*/ 76 h 88"/>
                  <a:gd name="T80" fmla="*/ 1 w 170"/>
                  <a:gd name="T81" fmla="*/ 7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0" h="88">
                    <a:moveTo>
                      <a:pt x="1" y="76"/>
                    </a:moveTo>
                    <a:lnTo>
                      <a:pt x="1" y="76"/>
                    </a:lnTo>
                    <a:lnTo>
                      <a:pt x="2" y="80"/>
                    </a:lnTo>
                    <a:lnTo>
                      <a:pt x="5" y="82"/>
                    </a:lnTo>
                    <a:lnTo>
                      <a:pt x="8" y="85"/>
                    </a:lnTo>
                    <a:lnTo>
                      <a:pt x="11" y="87"/>
                    </a:lnTo>
                    <a:lnTo>
                      <a:pt x="14" y="88"/>
                    </a:lnTo>
                    <a:lnTo>
                      <a:pt x="19" y="88"/>
                    </a:lnTo>
                    <a:lnTo>
                      <a:pt x="23" y="88"/>
                    </a:lnTo>
                    <a:lnTo>
                      <a:pt x="26" y="87"/>
                    </a:lnTo>
                    <a:lnTo>
                      <a:pt x="156" y="37"/>
                    </a:lnTo>
                    <a:lnTo>
                      <a:pt x="156" y="37"/>
                    </a:lnTo>
                    <a:lnTo>
                      <a:pt x="160" y="34"/>
                    </a:lnTo>
                    <a:lnTo>
                      <a:pt x="164" y="32"/>
                    </a:lnTo>
                    <a:lnTo>
                      <a:pt x="166" y="30"/>
                    </a:lnTo>
                    <a:lnTo>
                      <a:pt x="167" y="26"/>
                    </a:lnTo>
                    <a:lnTo>
                      <a:pt x="168" y="22"/>
                    </a:lnTo>
                    <a:lnTo>
                      <a:pt x="170" y="19"/>
                    </a:lnTo>
                    <a:lnTo>
                      <a:pt x="168" y="15"/>
                    </a:lnTo>
                    <a:lnTo>
                      <a:pt x="168" y="12"/>
                    </a:lnTo>
                    <a:lnTo>
                      <a:pt x="168" y="12"/>
                    </a:lnTo>
                    <a:lnTo>
                      <a:pt x="168" y="12"/>
                    </a:lnTo>
                    <a:lnTo>
                      <a:pt x="166" y="8"/>
                    </a:lnTo>
                    <a:lnTo>
                      <a:pt x="164" y="4"/>
                    </a:lnTo>
                    <a:lnTo>
                      <a:pt x="161" y="2"/>
                    </a:lnTo>
                    <a:lnTo>
                      <a:pt x="158" y="1"/>
                    </a:lnTo>
                    <a:lnTo>
                      <a:pt x="154" y="0"/>
                    </a:lnTo>
                    <a:lnTo>
                      <a:pt x="150" y="0"/>
                    </a:lnTo>
                    <a:lnTo>
                      <a:pt x="147" y="0"/>
                    </a:lnTo>
                    <a:lnTo>
                      <a:pt x="143" y="1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8" y="52"/>
                    </a:lnTo>
                    <a:lnTo>
                      <a:pt x="6" y="55"/>
                    </a:lnTo>
                    <a:lnTo>
                      <a:pt x="3" y="58"/>
                    </a:lnTo>
                    <a:lnTo>
                      <a:pt x="1" y="61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1" y="76"/>
                    </a:lnTo>
                    <a:lnTo>
                      <a:pt x="1" y="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146"/>
              <p:cNvSpPr>
                <a:spLocks/>
              </p:cNvSpPr>
              <p:nvPr/>
            </p:nvSpPr>
            <p:spPr bwMode="auto">
              <a:xfrm>
                <a:off x="7059613" y="477838"/>
                <a:ext cx="41275" cy="41275"/>
              </a:xfrm>
              <a:custGeom>
                <a:avLst/>
                <a:gdLst>
                  <a:gd name="T0" fmla="*/ 78 w 78"/>
                  <a:gd name="T1" fmla="*/ 38 h 78"/>
                  <a:gd name="T2" fmla="*/ 78 w 78"/>
                  <a:gd name="T3" fmla="*/ 38 h 78"/>
                  <a:gd name="T4" fmla="*/ 77 w 78"/>
                  <a:gd name="T5" fmla="*/ 47 h 78"/>
                  <a:gd name="T6" fmla="*/ 76 w 78"/>
                  <a:gd name="T7" fmla="*/ 54 h 78"/>
                  <a:gd name="T8" fmla="*/ 72 w 78"/>
                  <a:gd name="T9" fmla="*/ 61 h 78"/>
                  <a:gd name="T10" fmla="*/ 68 w 78"/>
                  <a:gd name="T11" fmla="*/ 66 h 78"/>
                  <a:gd name="T12" fmla="*/ 62 w 78"/>
                  <a:gd name="T13" fmla="*/ 71 h 78"/>
                  <a:gd name="T14" fmla="*/ 54 w 78"/>
                  <a:gd name="T15" fmla="*/ 74 h 78"/>
                  <a:gd name="T16" fmla="*/ 47 w 78"/>
                  <a:gd name="T17" fmla="*/ 77 h 78"/>
                  <a:gd name="T18" fmla="*/ 39 w 78"/>
                  <a:gd name="T19" fmla="*/ 78 h 78"/>
                  <a:gd name="T20" fmla="*/ 39 w 78"/>
                  <a:gd name="T21" fmla="*/ 78 h 78"/>
                  <a:gd name="T22" fmla="*/ 31 w 78"/>
                  <a:gd name="T23" fmla="*/ 77 h 78"/>
                  <a:gd name="T24" fmla="*/ 24 w 78"/>
                  <a:gd name="T25" fmla="*/ 74 h 78"/>
                  <a:gd name="T26" fmla="*/ 17 w 78"/>
                  <a:gd name="T27" fmla="*/ 71 h 78"/>
                  <a:gd name="T28" fmla="*/ 11 w 78"/>
                  <a:gd name="T29" fmla="*/ 66 h 78"/>
                  <a:gd name="T30" fmla="*/ 6 w 78"/>
                  <a:gd name="T31" fmla="*/ 61 h 78"/>
                  <a:gd name="T32" fmla="*/ 3 w 78"/>
                  <a:gd name="T33" fmla="*/ 54 h 78"/>
                  <a:gd name="T34" fmla="*/ 0 w 78"/>
                  <a:gd name="T35" fmla="*/ 47 h 78"/>
                  <a:gd name="T36" fmla="*/ 0 w 78"/>
                  <a:gd name="T37" fmla="*/ 38 h 78"/>
                  <a:gd name="T38" fmla="*/ 0 w 78"/>
                  <a:gd name="T39" fmla="*/ 38 h 78"/>
                  <a:gd name="T40" fmla="*/ 0 w 78"/>
                  <a:gd name="T41" fmla="*/ 31 h 78"/>
                  <a:gd name="T42" fmla="*/ 3 w 78"/>
                  <a:gd name="T43" fmla="*/ 24 h 78"/>
                  <a:gd name="T44" fmla="*/ 6 w 78"/>
                  <a:gd name="T45" fmla="*/ 17 h 78"/>
                  <a:gd name="T46" fmla="*/ 11 w 78"/>
                  <a:gd name="T47" fmla="*/ 11 h 78"/>
                  <a:gd name="T48" fmla="*/ 17 w 78"/>
                  <a:gd name="T49" fmla="*/ 6 h 78"/>
                  <a:gd name="T50" fmla="*/ 24 w 78"/>
                  <a:gd name="T51" fmla="*/ 2 h 78"/>
                  <a:gd name="T52" fmla="*/ 31 w 78"/>
                  <a:gd name="T53" fmla="*/ 0 h 78"/>
                  <a:gd name="T54" fmla="*/ 39 w 78"/>
                  <a:gd name="T55" fmla="*/ 0 h 78"/>
                  <a:gd name="T56" fmla="*/ 39 w 78"/>
                  <a:gd name="T57" fmla="*/ 0 h 78"/>
                  <a:gd name="T58" fmla="*/ 47 w 78"/>
                  <a:gd name="T59" fmla="*/ 0 h 78"/>
                  <a:gd name="T60" fmla="*/ 54 w 78"/>
                  <a:gd name="T61" fmla="*/ 2 h 78"/>
                  <a:gd name="T62" fmla="*/ 62 w 78"/>
                  <a:gd name="T63" fmla="*/ 6 h 78"/>
                  <a:gd name="T64" fmla="*/ 68 w 78"/>
                  <a:gd name="T65" fmla="*/ 11 h 78"/>
                  <a:gd name="T66" fmla="*/ 72 w 78"/>
                  <a:gd name="T67" fmla="*/ 17 h 78"/>
                  <a:gd name="T68" fmla="*/ 76 w 78"/>
                  <a:gd name="T69" fmla="*/ 24 h 78"/>
                  <a:gd name="T70" fmla="*/ 77 w 78"/>
                  <a:gd name="T71" fmla="*/ 31 h 78"/>
                  <a:gd name="T72" fmla="*/ 78 w 78"/>
                  <a:gd name="T73" fmla="*/ 38 h 78"/>
                  <a:gd name="T74" fmla="*/ 78 w 78"/>
                  <a:gd name="T75" fmla="*/ 3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8" h="78">
                    <a:moveTo>
                      <a:pt x="78" y="38"/>
                    </a:moveTo>
                    <a:lnTo>
                      <a:pt x="78" y="38"/>
                    </a:lnTo>
                    <a:lnTo>
                      <a:pt x="77" y="47"/>
                    </a:lnTo>
                    <a:lnTo>
                      <a:pt x="76" y="54"/>
                    </a:lnTo>
                    <a:lnTo>
                      <a:pt x="72" y="61"/>
                    </a:lnTo>
                    <a:lnTo>
                      <a:pt x="68" y="66"/>
                    </a:lnTo>
                    <a:lnTo>
                      <a:pt x="62" y="71"/>
                    </a:lnTo>
                    <a:lnTo>
                      <a:pt x="54" y="74"/>
                    </a:lnTo>
                    <a:lnTo>
                      <a:pt x="47" y="77"/>
                    </a:lnTo>
                    <a:lnTo>
                      <a:pt x="39" y="78"/>
                    </a:lnTo>
                    <a:lnTo>
                      <a:pt x="39" y="78"/>
                    </a:lnTo>
                    <a:lnTo>
                      <a:pt x="31" y="77"/>
                    </a:lnTo>
                    <a:lnTo>
                      <a:pt x="24" y="74"/>
                    </a:lnTo>
                    <a:lnTo>
                      <a:pt x="17" y="71"/>
                    </a:lnTo>
                    <a:lnTo>
                      <a:pt x="11" y="66"/>
                    </a:lnTo>
                    <a:lnTo>
                      <a:pt x="6" y="61"/>
                    </a:lnTo>
                    <a:lnTo>
                      <a:pt x="3" y="54"/>
                    </a:lnTo>
                    <a:lnTo>
                      <a:pt x="0" y="47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3" y="24"/>
                    </a:lnTo>
                    <a:lnTo>
                      <a:pt x="6" y="17"/>
                    </a:lnTo>
                    <a:lnTo>
                      <a:pt x="11" y="11"/>
                    </a:lnTo>
                    <a:lnTo>
                      <a:pt x="17" y="6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7" y="0"/>
                    </a:lnTo>
                    <a:lnTo>
                      <a:pt x="54" y="2"/>
                    </a:lnTo>
                    <a:lnTo>
                      <a:pt x="62" y="6"/>
                    </a:lnTo>
                    <a:lnTo>
                      <a:pt x="68" y="11"/>
                    </a:lnTo>
                    <a:lnTo>
                      <a:pt x="72" y="17"/>
                    </a:lnTo>
                    <a:lnTo>
                      <a:pt x="76" y="24"/>
                    </a:lnTo>
                    <a:lnTo>
                      <a:pt x="77" y="31"/>
                    </a:lnTo>
                    <a:lnTo>
                      <a:pt x="78" y="38"/>
                    </a:lnTo>
                    <a:lnTo>
                      <a:pt x="78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147"/>
              <p:cNvSpPr>
                <a:spLocks/>
              </p:cNvSpPr>
              <p:nvPr/>
            </p:nvSpPr>
            <p:spPr bwMode="auto">
              <a:xfrm>
                <a:off x="7253288" y="314325"/>
                <a:ext cx="46038" cy="19050"/>
              </a:xfrm>
              <a:custGeom>
                <a:avLst/>
                <a:gdLst>
                  <a:gd name="T0" fmla="*/ 88 w 88"/>
                  <a:gd name="T1" fmla="*/ 17 h 35"/>
                  <a:gd name="T2" fmla="*/ 88 w 88"/>
                  <a:gd name="T3" fmla="*/ 17 h 35"/>
                  <a:gd name="T4" fmla="*/ 87 w 88"/>
                  <a:gd name="T5" fmla="*/ 24 h 35"/>
                  <a:gd name="T6" fmla="*/ 84 w 88"/>
                  <a:gd name="T7" fmla="*/ 29 h 35"/>
                  <a:gd name="T8" fmla="*/ 79 w 88"/>
                  <a:gd name="T9" fmla="*/ 33 h 35"/>
                  <a:gd name="T10" fmla="*/ 72 w 88"/>
                  <a:gd name="T11" fmla="*/ 35 h 35"/>
                  <a:gd name="T12" fmla="*/ 17 w 88"/>
                  <a:gd name="T13" fmla="*/ 35 h 35"/>
                  <a:gd name="T14" fmla="*/ 17 w 88"/>
                  <a:gd name="T15" fmla="*/ 35 h 35"/>
                  <a:gd name="T16" fmla="*/ 11 w 88"/>
                  <a:gd name="T17" fmla="*/ 33 h 35"/>
                  <a:gd name="T18" fmla="*/ 5 w 88"/>
                  <a:gd name="T19" fmla="*/ 29 h 35"/>
                  <a:gd name="T20" fmla="*/ 2 w 88"/>
                  <a:gd name="T21" fmla="*/ 24 h 35"/>
                  <a:gd name="T22" fmla="*/ 0 w 88"/>
                  <a:gd name="T23" fmla="*/ 17 h 35"/>
                  <a:gd name="T24" fmla="*/ 0 w 88"/>
                  <a:gd name="T25" fmla="*/ 17 h 35"/>
                  <a:gd name="T26" fmla="*/ 0 w 88"/>
                  <a:gd name="T27" fmla="*/ 17 h 35"/>
                  <a:gd name="T28" fmla="*/ 2 w 88"/>
                  <a:gd name="T29" fmla="*/ 11 h 35"/>
                  <a:gd name="T30" fmla="*/ 5 w 88"/>
                  <a:gd name="T31" fmla="*/ 5 h 35"/>
                  <a:gd name="T32" fmla="*/ 11 w 88"/>
                  <a:gd name="T33" fmla="*/ 1 h 35"/>
                  <a:gd name="T34" fmla="*/ 17 w 88"/>
                  <a:gd name="T35" fmla="*/ 0 h 35"/>
                  <a:gd name="T36" fmla="*/ 72 w 88"/>
                  <a:gd name="T37" fmla="*/ 0 h 35"/>
                  <a:gd name="T38" fmla="*/ 72 w 88"/>
                  <a:gd name="T39" fmla="*/ 0 h 35"/>
                  <a:gd name="T40" fmla="*/ 79 w 88"/>
                  <a:gd name="T41" fmla="*/ 1 h 35"/>
                  <a:gd name="T42" fmla="*/ 84 w 88"/>
                  <a:gd name="T43" fmla="*/ 5 h 35"/>
                  <a:gd name="T44" fmla="*/ 87 w 88"/>
                  <a:gd name="T45" fmla="*/ 11 h 35"/>
                  <a:gd name="T46" fmla="*/ 88 w 88"/>
                  <a:gd name="T47" fmla="*/ 17 h 35"/>
                  <a:gd name="T48" fmla="*/ 88 w 88"/>
                  <a:gd name="T49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8" h="35">
                    <a:moveTo>
                      <a:pt x="88" y="17"/>
                    </a:moveTo>
                    <a:lnTo>
                      <a:pt x="88" y="17"/>
                    </a:lnTo>
                    <a:lnTo>
                      <a:pt x="87" y="24"/>
                    </a:lnTo>
                    <a:lnTo>
                      <a:pt x="84" y="29"/>
                    </a:lnTo>
                    <a:lnTo>
                      <a:pt x="79" y="33"/>
                    </a:lnTo>
                    <a:lnTo>
                      <a:pt x="72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1" y="33"/>
                    </a:lnTo>
                    <a:lnTo>
                      <a:pt x="5" y="29"/>
                    </a:lnTo>
                    <a:lnTo>
                      <a:pt x="2" y="2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9" y="1"/>
                    </a:lnTo>
                    <a:lnTo>
                      <a:pt x="84" y="5"/>
                    </a:lnTo>
                    <a:lnTo>
                      <a:pt x="87" y="11"/>
                    </a:lnTo>
                    <a:lnTo>
                      <a:pt x="88" y="17"/>
                    </a:lnTo>
                    <a:lnTo>
                      <a:pt x="88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148"/>
              <p:cNvSpPr>
                <a:spLocks/>
              </p:cNvSpPr>
              <p:nvPr/>
            </p:nvSpPr>
            <p:spPr bwMode="auto">
              <a:xfrm>
                <a:off x="7278688" y="322263"/>
                <a:ext cx="44450" cy="49212"/>
              </a:xfrm>
              <a:custGeom>
                <a:avLst/>
                <a:gdLst>
                  <a:gd name="T0" fmla="*/ 82 w 82"/>
                  <a:gd name="T1" fmla="*/ 95 h 95"/>
                  <a:gd name="T2" fmla="*/ 12 w 82"/>
                  <a:gd name="T3" fmla="*/ 95 h 95"/>
                  <a:gd name="T4" fmla="*/ 0 w 82"/>
                  <a:gd name="T5" fmla="*/ 0 h 95"/>
                  <a:gd name="T6" fmla="*/ 38 w 82"/>
                  <a:gd name="T7" fmla="*/ 0 h 95"/>
                  <a:gd name="T8" fmla="*/ 82 w 82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95">
                    <a:moveTo>
                      <a:pt x="82" y="95"/>
                    </a:moveTo>
                    <a:lnTo>
                      <a:pt x="12" y="95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82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149"/>
              <p:cNvSpPr>
                <a:spLocks/>
              </p:cNvSpPr>
              <p:nvPr/>
            </p:nvSpPr>
            <p:spPr bwMode="auto">
              <a:xfrm>
                <a:off x="7321550" y="415925"/>
                <a:ext cx="166688" cy="166687"/>
              </a:xfrm>
              <a:custGeom>
                <a:avLst/>
                <a:gdLst>
                  <a:gd name="T0" fmla="*/ 157 w 314"/>
                  <a:gd name="T1" fmla="*/ 0 h 315"/>
                  <a:gd name="T2" fmla="*/ 125 w 314"/>
                  <a:gd name="T3" fmla="*/ 4 h 315"/>
                  <a:gd name="T4" fmla="*/ 96 w 314"/>
                  <a:gd name="T5" fmla="*/ 13 h 315"/>
                  <a:gd name="T6" fmla="*/ 69 w 314"/>
                  <a:gd name="T7" fmla="*/ 28 h 315"/>
                  <a:gd name="T8" fmla="*/ 45 w 314"/>
                  <a:gd name="T9" fmla="*/ 47 h 315"/>
                  <a:gd name="T10" fmla="*/ 26 w 314"/>
                  <a:gd name="T11" fmla="*/ 70 h 315"/>
                  <a:gd name="T12" fmla="*/ 12 w 314"/>
                  <a:gd name="T13" fmla="*/ 96 h 315"/>
                  <a:gd name="T14" fmla="*/ 2 w 314"/>
                  <a:gd name="T15" fmla="*/ 126 h 315"/>
                  <a:gd name="T16" fmla="*/ 0 w 314"/>
                  <a:gd name="T17" fmla="*/ 158 h 315"/>
                  <a:gd name="T18" fmla="*/ 1 w 314"/>
                  <a:gd name="T19" fmla="*/ 173 h 315"/>
                  <a:gd name="T20" fmla="*/ 7 w 314"/>
                  <a:gd name="T21" fmla="*/ 205 h 315"/>
                  <a:gd name="T22" fmla="*/ 19 w 314"/>
                  <a:gd name="T23" fmla="*/ 232 h 315"/>
                  <a:gd name="T24" fmla="*/ 36 w 314"/>
                  <a:gd name="T25" fmla="*/ 257 h 315"/>
                  <a:gd name="T26" fmla="*/ 56 w 314"/>
                  <a:gd name="T27" fmla="*/ 279 h 315"/>
                  <a:gd name="T28" fmla="*/ 82 w 314"/>
                  <a:gd name="T29" fmla="*/ 296 h 315"/>
                  <a:gd name="T30" fmla="*/ 110 w 314"/>
                  <a:gd name="T31" fmla="*/ 308 h 315"/>
                  <a:gd name="T32" fmla="*/ 141 w 314"/>
                  <a:gd name="T33" fmla="*/ 314 h 315"/>
                  <a:gd name="T34" fmla="*/ 157 w 314"/>
                  <a:gd name="T35" fmla="*/ 315 h 315"/>
                  <a:gd name="T36" fmla="*/ 189 w 314"/>
                  <a:gd name="T37" fmla="*/ 311 h 315"/>
                  <a:gd name="T38" fmla="*/ 219 w 314"/>
                  <a:gd name="T39" fmla="*/ 303 h 315"/>
                  <a:gd name="T40" fmla="*/ 245 w 314"/>
                  <a:gd name="T41" fmla="*/ 289 h 315"/>
                  <a:gd name="T42" fmla="*/ 268 w 314"/>
                  <a:gd name="T43" fmla="*/ 269 h 315"/>
                  <a:gd name="T44" fmla="*/ 288 w 314"/>
                  <a:gd name="T45" fmla="*/ 245 h 315"/>
                  <a:gd name="T46" fmla="*/ 302 w 314"/>
                  <a:gd name="T47" fmla="*/ 219 h 315"/>
                  <a:gd name="T48" fmla="*/ 312 w 314"/>
                  <a:gd name="T49" fmla="*/ 189 h 315"/>
                  <a:gd name="T50" fmla="*/ 314 w 314"/>
                  <a:gd name="T51" fmla="*/ 158 h 315"/>
                  <a:gd name="T52" fmla="*/ 314 w 314"/>
                  <a:gd name="T53" fmla="*/ 142 h 315"/>
                  <a:gd name="T54" fmla="*/ 308 w 314"/>
                  <a:gd name="T55" fmla="*/ 111 h 315"/>
                  <a:gd name="T56" fmla="*/ 296 w 314"/>
                  <a:gd name="T57" fmla="*/ 83 h 315"/>
                  <a:gd name="T58" fmla="*/ 279 w 314"/>
                  <a:gd name="T59" fmla="*/ 58 h 315"/>
                  <a:gd name="T60" fmla="*/ 257 w 314"/>
                  <a:gd name="T61" fmla="*/ 36 h 315"/>
                  <a:gd name="T62" fmla="*/ 232 w 314"/>
                  <a:gd name="T63" fmla="*/ 19 h 315"/>
                  <a:gd name="T64" fmla="*/ 204 w 314"/>
                  <a:gd name="T65" fmla="*/ 7 h 315"/>
                  <a:gd name="T66" fmla="*/ 173 w 314"/>
                  <a:gd name="T67" fmla="*/ 1 h 315"/>
                  <a:gd name="T68" fmla="*/ 157 w 314"/>
                  <a:gd name="T6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4" h="315">
                    <a:moveTo>
                      <a:pt x="157" y="0"/>
                    </a:moveTo>
                    <a:lnTo>
                      <a:pt x="157" y="0"/>
                    </a:lnTo>
                    <a:lnTo>
                      <a:pt x="141" y="1"/>
                    </a:lnTo>
                    <a:lnTo>
                      <a:pt x="125" y="4"/>
                    </a:lnTo>
                    <a:lnTo>
                      <a:pt x="110" y="7"/>
                    </a:lnTo>
                    <a:lnTo>
                      <a:pt x="96" y="13"/>
                    </a:lnTo>
                    <a:lnTo>
                      <a:pt x="82" y="19"/>
                    </a:lnTo>
                    <a:lnTo>
                      <a:pt x="69" y="28"/>
                    </a:lnTo>
                    <a:lnTo>
                      <a:pt x="56" y="36"/>
                    </a:lnTo>
                    <a:lnTo>
                      <a:pt x="45" y="47"/>
                    </a:lnTo>
                    <a:lnTo>
                      <a:pt x="36" y="58"/>
                    </a:lnTo>
                    <a:lnTo>
                      <a:pt x="26" y="70"/>
                    </a:lnTo>
                    <a:lnTo>
                      <a:pt x="19" y="83"/>
                    </a:lnTo>
                    <a:lnTo>
                      <a:pt x="12" y="96"/>
                    </a:lnTo>
                    <a:lnTo>
                      <a:pt x="7" y="111"/>
                    </a:lnTo>
                    <a:lnTo>
                      <a:pt x="2" y="126"/>
                    </a:lnTo>
                    <a:lnTo>
                      <a:pt x="1" y="142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1" y="173"/>
                    </a:lnTo>
                    <a:lnTo>
                      <a:pt x="2" y="189"/>
                    </a:lnTo>
                    <a:lnTo>
                      <a:pt x="7" y="205"/>
                    </a:lnTo>
                    <a:lnTo>
                      <a:pt x="12" y="219"/>
                    </a:lnTo>
                    <a:lnTo>
                      <a:pt x="19" y="232"/>
                    </a:lnTo>
                    <a:lnTo>
                      <a:pt x="26" y="245"/>
                    </a:lnTo>
                    <a:lnTo>
                      <a:pt x="36" y="257"/>
                    </a:lnTo>
                    <a:lnTo>
                      <a:pt x="45" y="269"/>
                    </a:lnTo>
                    <a:lnTo>
                      <a:pt x="56" y="279"/>
                    </a:lnTo>
                    <a:lnTo>
                      <a:pt x="69" y="289"/>
                    </a:lnTo>
                    <a:lnTo>
                      <a:pt x="82" y="296"/>
                    </a:lnTo>
                    <a:lnTo>
                      <a:pt x="96" y="303"/>
                    </a:lnTo>
                    <a:lnTo>
                      <a:pt x="110" y="308"/>
                    </a:lnTo>
                    <a:lnTo>
                      <a:pt x="125" y="311"/>
                    </a:lnTo>
                    <a:lnTo>
                      <a:pt x="141" y="314"/>
                    </a:lnTo>
                    <a:lnTo>
                      <a:pt x="157" y="315"/>
                    </a:lnTo>
                    <a:lnTo>
                      <a:pt x="157" y="315"/>
                    </a:lnTo>
                    <a:lnTo>
                      <a:pt x="173" y="314"/>
                    </a:lnTo>
                    <a:lnTo>
                      <a:pt x="189" y="311"/>
                    </a:lnTo>
                    <a:lnTo>
                      <a:pt x="204" y="308"/>
                    </a:lnTo>
                    <a:lnTo>
                      <a:pt x="219" y="303"/>
                    </a:lnTo>
                    <a:lnTo>
                      <a:pt x="232" y="296"/>
                    </a:lnTo>
                    <a:lnTo>
                      <a:pt x="245" y="289"/>
                    </a:lnTo>
                    <a:lnTo>
                      <a:pt x="257" y="279"/>
                    </a:lnTo>
                    <a:lnTo>
                      <a:pt x="268" y="269"/>
                    </a:lnTo>
                    <a:lnTo>
                      <a:pt x="279" y="257"/>
                    </a:lnTo>
                    <a:lnTo>
                      <a:pt x="288" y="245"/>
                    </a:lnTo>
                    <a:lnTo>
                      <a:pt x="296" y="232"/>
                    </a:lnTo>
                    <a:lnTo>
                      <a:pt x="302" y="219"/>
                    </a:lnTo>
                    <a:lnTo>
                      <a:pt x="308" y="205"/>
                    </a:lnTo>
                    <a:lnTo>
                      <a:pt x="312" y="189"/>
                    </a:lnTo>
                    <a:lnTo>
                      <a:pt x="314" y="173"/>
                    </a:lnTo>
                    <a:lnTo>
                      <a:pt x="314" y="158"/>
                    </a:lnTo>
                    <a:lnTo>
                      <a:pt x="314" y="158"/>
                    </a:lnTo>
                    <a:lnTo>
                      <a:pt x="314" y="142"/>
                    </a:lnTo>
                    <a:lnTo>
                      <a:pt x="312" y="126"/>
                    </a:lnTo>
                    <a:lnTo>
                      <a:pt x="308" y="111"/>
                    </a:lnTo>
                    <a:lnTo>
                      <a:pt x="302" y="96"/>
                    </a:lnTo>
                    <a:lnTo>
                      <a:pt x="296" y="83"/>
                    </a:lnTo>
                    <a:lnTo>
                      <a:pt x="288" y="70"/>
                    </a:lnTo>
                    <a:lnTo>
                      <a:pt x="279" y="58"/>
                    </a:lnTo>
                    <a:lnTo>
                      <a:pt x="268" y="47"/>
                    </a:lnTo>
                    <a:lnTo>
                      <a:pt x="257" y="36"/>
                    </a:lnTo>
                    <a:lnTo>
                      <a:pt x="245" y="28"/>
                    </a:lnTo>
                    <a:lnTo>
                      <a:pt x="232" y="19"/>
                    </a:lnTo>
                    <a:lnTo>
                      <a:pt x="219" y="13"/>
                    </a:lnTo>
                    <a:lnTo>
                      <a:pt x="204" y="7"/>
                    </a:lnTo>
                    <a:lnTo>
                      <a:pt x="189" y="4"/>
                    </a:lnTo>
                    <a:lnTo>
                      <a:pt x="173" y="1"/>
                    </a:lnTo>
                    <a:lnTo>
                      <a:pt x="157" y="0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150"/>
              <p:cNvSpPr>
                <a:spLocks/>
              </p:cNvSpPr>
              <p:nvPr/>
            </p:nvSpPr>
            <p:spPr bwMode="auto">
              <a:xfrm>
                <a:off x="7329488" y="423863"/>
                <a:ext cx="150813" cy="150812"/>
              </a:xfrm>
              <a:custGeom>
                <a:avLst/>
                <a:gdLst>
                  <a:gd name="T0" fmla="*/ 142 w 283"/>
                  <a:gd name="T1" fmla="*/ 0 h 283"/>
                  <a:gd name="T2" fmla="*/ 114 w 283"/>
                  <a:gd name="T3" fmla="*/ 3 h 283"/>
                  <a:gd name="T4" fmla="*/ 87 w 283"/>
                  <a:gd name="T5" fmla="*/ 12 h 283"/>
                  <a:gd name="T6" fmla="*/ 63 w 283"/>
                  <a:gd name="T7" fmla="*/ 24 h 283"/>
                  <a:gd name="T8" fmla="*/ 41 w 283"/>
                  <a:gd name="T9" fmla="*/ 42 h 283"/>
                  <a:gd name="T10" fmla="*/ 24 w 283"/>
                  <a:gd name="T11" fmla="*/ 62 h 283"/>
                  <a:gd name="T12" fmla="*/ 11 w 283"/>
                  <a:gd name="T13" fmla="*/ 86 h 283"/>
                  <a:gd name="T14" fmla="*/ 3 w 283"/>
                  <a:gd name="T15" fmla="*/ 113 h 283"/>
                  <a:gd name="T16" fmla="*/ 0 w 283"/>
                  <a:gd name="T17" fmla="*/ 142 h 283"/>
                  <a:gd name="T18" fmla="*/ 1 w 283"/>
                  <a:gd name="T19" fmla="*/ 156 h 283"/>
                  <a:gd name="T20" fmla="*/ 6 w 283"/>
                  <a:gd name="T21" fmla="*/ 184 h 283"/>
                  <a:gd name="T22" fmla="*/ 17 w 283"/>
                  <a:gd name="T23" fmla="*/ 209 h 283"/>
                  <a:gd name="T24" fmla="*/ 33 w 283"/>
                  <a:gd name="T25" fmla="*/ 232 h 283"/>
                  <a:gd name="T26" fmla="*/ 52 w 283"/>
                  <a:gd name="T27" fmla="*/ 251 h 283"/>
                  <a:gd name="T28" fmla="*/ 75 w 283"/>
                  <a:gd name="T29" fmla="*/ 267 h 283"/>
                  <a:gd name="T30" fmla="*/ 100 w 283"/>
                  <a:gd name="T31" fmla="*/ 277 h 283"/>
                  <a:gd name="T32" fmla="*/ 128 w 283"/>
                  <a:gd name="T33" fmla="*/ 282 h 283"/>
                  <a:gd name="T34" fmla="*/ 142 w 283"/>
                  <a:gd name="T35" fmla="*/ 283 h 283"/>
                  <a:gd name="T36" fmla="*/ 170 w 283"/>
                  <a:gd name="T37" fmla="*/ 280 h 283"/>
                  <a:gd name="T38" fmla="*/ 197 w 283"/>
                  <a:gd name="T39" fmla="*/ 273 h 283"/>
                  <a:gd name="T40" fmla="*/ 221 w 283"/>
                  <a:gd name="T41" fmla="*/ 259 h 283"/>
                  <a:gd name="T42" fmla="*/ 242 w 283"/>
                  <a:gd name="T43" fmla="*/ 241 h 283"/>
                  <a:gd name="T44" fmla="*/ 259 w 283"/>
                  <a:gd name="T45" fmla="*/ 221 h 283"/>
                  <a:gd name="T46" fmla="*/ 273 w 283"/>
                  <a:gd name="T47" fmla="*/ 197 h 283"/>
                  <a:gd name="T48" fmla="*/ 281 w 283"/>
                  <a:gd name="T49" fmla="*/ 170 h 283"/>
                  <a:gd name="T50" fmla="*/ 283 w 283"/>
                  <a:gd name="T51" fmla="*/ 142 h 283"/>
                  <a:gd name="T52" fmla="*/ 283 w 283"/>
                  <a:gd name="T53" fmla="*/ 127 h 283"/>
                  <a:gd name="T54" fmla="*/ 277 w 283"/>
                  <a:gd name="T55" fmla="*/ 100 h 283"/>
                  <a:gd name="T56" fmla="*/ 267 w 283"/>
                  <a:gd name="T57" fmla="*/ 74 h 283"/>
                  <a:gd name="T58" fmla="*/ 251 w 283"/>
                  <a:gd name="T59" fmla="*/ 52 h 283"/>
                  <a:gd name="T60" fmla="*/ 233 w 283"/>
                  <a:gd name="T61" fmla="*/ 32 h 283"/>
                  <a:gd name="T62" fmla="*/ 210 w 283"/>
                  <a:gd name="T63" fmla="*/ 18 h 283"/>
                  <a:gd name="T64" fmla="*/ 185 w 283"/>
                  <a:gd name="T65" fmla="*/ 7 h 283"/>
                  <a:gd name="T66" fmla="*/ 157 w 283"/>
                  <a:gd name="T67" fmla="*/ 1 h 283"/>
                  <a:gd name="T68" fmla="*/ 142 w 283"/>
                  <a:gd name="T6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3" h="283">
                    <a:moveTo>
                      <a:pt x="142" y="0"/>
                    </a:moveTo>
                    <a:lnTo>
                      <a:pt x="142" y="0"/>
                    </a:lnTo>
                    <a:lnTo>
                      <a:pt x="128" y="1"/>
                    </a:lnTo>
                    <a:lnTo>
                      <a:pt x="114" y="3"/>
                    </a:lnTo>
                    <a:lnTo>
                      <a:pt x="100" y="7"/>
                    </a:lnTo>
                    <a:lnTo>
                      <a:pt x="87" y="12"/>
                    </a:lnTo>
                    <a:lnTo>
                      <a:pt x="75" y="18"/>
                    </a:lnTo>
                    <a:lnTo>
                      <a:pt x="63" y="24"/>
                    </a:lnTo>
                    <a:lnTo>
                      <a:pt x="52" y="32"/>
                    </a:lnTo>
                    <a:lnTo>
                      <a:pt x="41" y="42"/>
                    </a:lnTo>
                    <a:lnTo>
                      <a:pt x="33" y="52"/>
                    </a:lnTo>
                    <a:lnTo>
                      <a:pt x="24" y="62"/>
                    </a:lnTo>
                    <a:lnTo>
                      <a:pt x="17" y="74"/>
                    </a:lnTo>
                    <a:lnTo>
                      <a:pt x="11" y="86"/>
                    </a:lnTo>
                    <a:lnTo>
                      <a:pt x="6" y="100"/>
                    </a:lnTo>
                    <a:lnTo>
                      <a:pt x="3" y="113"/>
                    </a:lnTo>
                    <a:lnTo>
                      <a:pt x="1" y="127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" y="156"/>
                    </a:lnTo>
                    <a:lnTo>
                      <a:pt x="3" y="170"/>
                    </a:lnTo>
                    <a:lnTo>
                      <a:pt x="6" y="184"/>
                    </a:lnTo>
                    <a:lnTo>
                      <a:pt x="11" y="197"/>
                    </a:lnTo>
                    <a:lnTo>
                      <a:pt x="17" y="209"/>
                    </a:lnTo>
                    <a:lnTo>
                      <a:pt x="24" y="221"/>
                    </a:lnTo>
                    <a:lnTo>
                      <a:pt x="33" y="232"/>
                    </a:lnTo>
                    <a:lnTo>
                      <a:pt x="41" y="241"/>
                    </a:lnTo>
                    <a:lnTo>
                      <a:pt x="52" y="251"/>
                    </a:lnTo>
                    <a:lnTo>
                      <a:pt x="63" y="259"/>
                    </a:lnTo>
                    <a:lnTo>
                      <a:pt x="75" y="267"/>
                    </a:lnTo>
                    <a:lnTo>
                      <a:pt x="87" y="273"/>
                    </a:lnTo>
                    <a:lnTo>
                      <a:pt x="100" y="277"/>
                    </a:lnTo>
                    <a:lnTo>
                      <a:pt x="114" y="280"/>
                    </a:lnTo>
                    <a:lnTo>
                      <a:pt x="128" y="282"/>
                    </a:lnTo>
                    <a:lnTo>
                      <a:pt x="142" y="283"/>
                    </a:lnTo>
                    <a:lnTo>
                      <a:pt x="142" y="283"/>
                    </a:lnTo>
                    <a:lnTo>
                      <a:pt x="157" y="282"/>
                    </a:lnTo>
                    <a:lnTo>
                      <a:pt x="170" y="280"/>
                    </a:lnTo>
                    <a:lnTo>
                      <a:pt x="185" y="277"/>
                    </a:lnTo>
                    <a:lnTo>
                      <a:pt x="197" y="273"/>
                    </a:lnTo>
                    <a:lnTo>
                      <a:pt x="210" y="267"/>
                    </a:lnTo>
                    <a:lnTo>
                      <a:pt x="221" y="259"/>
                    </a:lnTo>
                    <a:lnTo>
                      <a:pt x="233" y="251"/>
                    </a:lnTo>
                    <a:lnTo>
                      <a:pt x="242" y="241"/>
                    </a:lnTo>
                    <a:lnTo>
                      <a:pt x="251" y="232"/>
                    </a:lnTo>
                    <a:lnTo>
                      <a:pt x="259" y="221"/>
                    </a:lnTo>
                    <a:lnTo>
                      <a:pt x="267" y="209"/>
                    </a:lnTo>
                    <a:lnTo>
                      <a:pt x="273" y="197"/>
                    </a:lnTo>
                    <a:lnTo>
                      <a:pt x="277" y="184"/>
                    </a:lnTo>
                    <a:lnTo>
                      <a:pt x="281" y="170"/>
                    </a:lnTo>
                    <a:lnTo>
                      <a:pt x="283" y="156"/>
                    </a:lnTo>
                    <a:lnTo>
                      <a:pt x="283" y="142"/>
                    </a:lnTo>
                    <a:lnTo>
                      <a:pt x="283" y="142"/>
                    </a:lnTo>
                    <a:lnTo>
                      <a:pt x="283" y="127"/>
                    </a:lnTo>
                    <a:lnTo>
                      <a:pt x="281" y="113"/>
                    </a:lnTo>
                    <a:lnTo>
                      <a:pt x="277" y="100"/>
                    </a:lnTo>
                    <a:lnTo>
                      <a:pt x="273" y="86"/>
                    </a:lnTo>
                    <a:lnTo>
                      <a:pt x="267" y="74"/>
                    </a:lnTo>
                    <a:lnTo>
                      <a:pt x="259" y="62"/>
                    </a:lnTo>
                    <a:lnTo>
                      <a:pt x="251" y="52"/>
                    </a:lnTo>
                    <a:lnTo>
                      <a:pt x="242" y="42"/>
                    </a:lnTo>
                    <a:lnTo>
                      <a:pt x="233" y="32"/>
                    </a:lnTo>
                    <a:lnTo>
                      <a:pt x="221" y="24"/>
                    </a:lnTo>
                    <a:lnTo>
                      <a:pt x="210" y="18"/>
                    </a:lnTo>
                    <a:lnTo>
                      <a:pt x="197" y="12"/>
                    </a:lnTo>
                    <a:lnTo>
                      <a:pt x="185" y="7"/>
                    </a:lnTo>
                    <a:lnTo>
                      <a:pt x="170" y="3"/>
                    </a:lnTo>
                    <a:lnTo>
                      <a:pt x="157" y="1"/>
                    </a:lnTo>
                    <a:lnTo>
                      <a:pt x="142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151"/>
              <p:cNvSpPr>
                <a:spLocks/>
              </p:cNvSpPr>
              <p:nvPr/>
            </p:nvSpPr>
            <p:spPr bwMode="auto">
              <a:xfrm>
                <a:off x="7358063" y="452438"/>
                <a:ext cx="93663" cy="93662"/>
              </a:xfrm>
              <a:custGeom>
                <a:avLst/>
                <a:gdLst>
                  <a:gd name="T0" fmla="*/ 89 w 177"/>
                  <a:gd name="T1" fmla="*/ 177 h 177"/>
                  <a:gd name="T2" fmla="*/ 71 w 177"/>
                  <a:gd name="T3" fmla="*/ 174 h 177"/>
                  <a:gd name="T4" fmla="*/ 54 w 177"/>
                  <a:gd name="T5" fmla="*/ 169 h 177"/>
                  <a:gd name="T6" fmla="*/ 40 w 177"/>
                  <a:gd name="T7" fmla="*/ 161 h 177"/>
                  <a:gd name="T8" fmla="*/ 27 w 177"/>
                  <a:gd name="T9" fmla="*/ 150 h 177"/>
                  <a:gd name="T10" fmla="*/ 16 w 177"/>
                  <a:gd name="T11" fmla="*/ 137 h 177"/>
                  <a:gd name="T12" fmla="*/ 8 w 177"/>
                  <a:gd name="T13" fmla="*/ 122 h 177"/>
                  <a:gd name="T14" fmla="*/ 3 w 177"/>
                  <a:gd name="T15" fmla="*/ 106 h 177"/>
                  <a:gd name="T16" fmla="*/ 0 w 177"/>
                  <a:gd name="T17" fmla="*/ 88 h 177"/>
                  <a:gd name="T18" fmla="*/ 0 w 177"/>
                  <a:gd name="T19" fmla="*/ 79 h 177"/>
                  <a:gd name="T20" fmla="*/ 4 w 177"/>
                  <a:gd name="T21" fmla="*/ 61 h 177"/>
                  <a:gd name="T22" fmla="*/ 11 w 177"/>
                  <a:gd name="T23" fmla="*/ 46 h 177"/>
                  <a:gd name="T24" fmla="*/ 21 w 177"/>
                  <a:gd name="T25" fmla="*/ 31 h 177"/>
                  <a:gd name="T26" fmla="*/ 33 w 177"/>
                  <a:gd name="T27" fmla="*/ 19 h 177"/>
                  <a:gd name="T28" fmla="*/ 47 w 177"/>
                  <a:gd name="T29" fmla="*/ 10 h 177"/>
                  <a:gd name="T30" fmla="*/ 63 w 177"/>
                  <a:gd name="T31" fmla="*/ 4 h 177"/>
                  <a:gd name="T32" fmla="*/ 80 w 177"/>
                  <a:gd name="T33" fmla="*/ 0 h 177"/>
                  <a:gd name="T34" fmla="*/ 89 w 177"/>
                  <a:gd name="T35" fmla="*/ 0 h 177"/>
                  <a:gd name="T36" fmla="*/ 106 w 177"/>
                  <a:gd name="T37" fmla="*/ 1 h 177"/>
                  <a:gd name="T38" fmla="*/ 123 w 177"/>
                  <a:gd name="T39" fmla="*/ 6 h 177"/>
                  <a:gd name="T40" fmla="*/ 139 w 177"/>
                  <a:gd name="T41" fmla="*/ 14 h 177"/>
                  <a:gd name="T42" fmla="*/ 152 w 177"/>
                  <a:gd name="T43" fmla="*/ 25 h 177"/>
                  <a:gd name="T44" fmla="*/ 163 w 177"/>
                  <a:gd name="T45" fmla="*/ 38 h 177"/>
                  <a:gd name="T46" fmla="*/ 170 w 177"/>
                  <a:gd name="T47" fmla="*/ 53 h 177"/>
                  <a:gd name="T48" fmla="*/ 176 w 177"/>
                  <a:gd name="T49" fmla="*/ 70 h 177"/>
                  <a:gd name="T50" fmla="*/ 177 w 177"/>
                  <a:gd name="T51" fmla="*/ 88 h 177"/>
                  <a:gd name="T52" fmla="*/ 177 w 177"/>
                  <a:gd name="T53" fmla="*/ 97 h 177"/>
                  <a:gd name="T54" fmla="*/ 174 w 177"/>
                  <a:gd name="T55" fmla="*/ 114 h 177"/>
                  <a:gd name="T56" fmla="*/ 167 w 177"/>
                  <a:gd name="T57" fmla="*/ 130 h 177"/>
                  <a:gd name="T58" fmla="*/ 157 w 177"/>
                  <a:gd name="T59" fmla="*/ 144 h 177"/>
                  <a:gd name="T60" fmla="*/ 145 w 177"/>
                  <a:gd name="T61" fmla="*/ 156 h 177"/>
                  <a:gd name="T62" fmla="*/ 132 w 177"/>
                  <a:gd name="T63" fmla="*/ 166 h 177"/>
                  <a:gd name="T64" fmla="*/ 116 w 177"/>
                  <a:gd name="T65" fmla="*/ 172 h 177"/>
                  <a:gd name="T66" fmla="*/ 98 w 177"/>
                  <a:gd name="T67" fmla="*/ 175 h 177"/>
                  <a:gd name="T68" fmla="*/ 89 w 177"/>
                  <a:gd name="T6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7" h="177">
                    <a:moveTo>
                      <a:pt x="89" y="177"/>
                    </a:moveTo>
                    <a:lnTo>
                      <a:pt x="89" y="177"/>
                    </a:lnTo>
                    <a:lnTo>
                      <a:pt x="80" y="175"/>
                    </a:lnTo>
                    <a:lnTo>
                      <a:pt x="71" y="174"/>
                    </a:lnTo>
                    <a:lnTo>
                      <a:pt x="63" y="172"/>
                    </a:lnTo>
                    <a:lnTo>
                      <a:pt x="54" y="169"/>
                    </a:lnTo>
                    <a:lnTo>
                      <a:pt x="47" y="166"/>
                    </a:lnTo>
                    <a:lnTo>
                      <a:pt x="40" y="161"/>
                    </a:lnTo>
                    <a:lnTo>
                      <a:pt x="33" y="156"/>
                    </a:lnTo>
                    <a:lnTo>
                      <a:pt x="27" y="150"/>
                    </a:lnTo>
                    <a:lnTo>
                      <a:pt x="21" y="144"/>
                    </a:lnTo>
                    <a:lnTo>
                      <a:pt x="16" y="137"/>
                    </a:lnTo>
                    <a:lnTo>
                      <a:pt x="11" y="130"/>
                    </a:lnTo>
                    <a:lnTo>
                      <a:pt x="8" y="122"/>
                    </a:lnTo>
                    <a:lnTo>
                      <a:pt x="4" y="114"/>
                    </a:lnTo>
                    <a:lnTo>
                      <a:pt x="3" y="106"/>
                    </a:lnTo>
                    <a:lnTo>
                      <a:pt x="0" y="97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79"/>
                    </a:lnTo>
                    <a:lnTo>
                      <a:pt x="3" y="70"/>
                    </a:lnTo>
                    <a:lnTo>
                      <a:pt x="4" y="61"/>
                    </a:lnTo>
                    <a:lnTo>
                      <a:pt x="8" y="53"/>
                    </a:lnTo>
                    <a:lnTo>
                      <a:pt x="11" y="46"/>
                    </a:lnTo>
                    <a:lnTo>
                      <a:pt x="16" y="38"/>
                    </a:lnTo>
                    <a:lnTo>
                      <a:pt x="21" y="31"/>
                    </a:lnTo>
                    <a:lnTo>
                      <a:pt x="27" y="25"/>
                    </a:lnTo>
                    <a:lnTo>
                      <a:pt x="33" y="19"/>
                    </a:lnTo>
                    <a:lnTo>
                      <a:pt x="40" y="14"/>
                    </a:lnTo>
                    <a:lnTo>
                      <a:pt x="47" y="10"/>
                    </a:lnTo>
                    <a:lnTo>
                      <a:pt x="54" y="6"/>
                    </a:lnTo>
                    <a:lnTo>
                      <a:pt x="63" y="4"/>
                    </a:lnTo>
                    <a:lnTo>
                      <a:pt x="71" y="1"/>
                    </a:lnTo>
                    <a:lnTo>
                      <a:pt x="80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98" y="0"/>
                    </a:lnTo>
                    <a:lnTo>
                      <a:pt x="106" y="1"/>
                    </a:lnTo>
                    <a:lnTo>
                      <a:pt x="116" y="4"/>
                    </a:lnTo>
                    <a:lnTo>
                      <a:pt x="123" y="6"/>
                    </a:lnTo>
                    <a:lnTo>
                      <a:pt x="132" y="10"/>
                    </a:lnTo>
                    <a:lnTo>
                      <a:pt x="139" y="14"/>
                    </a:lnTo>
                    <a:lnTo>
                      <a:pt x="145" y="19"/>
                    </a:lnTo>
                    <a:lnTo>
                      <a:pt x="152" y="25"/>
                    </a:lnTo>
                    <a:lnTo>
                      <a:pt x="157" y="31"/>
                    </a:lnTo>
                    <a:lnTo>
                      <a:pt x="163" y="38"/>
                    </a:lnTo>
                    <a:lnTo>
                      <a:pt x="167" y="46"/>
                    </a:lnTo>
                    <a:lnTo>
                      <a:pt x="170" y="53"/>
                    </a:lnTo>
                    <a:lnTo>
                      <a:pt x="174" y="61"/>
                    </a:lnTo>
                    <a:lnTo>
                      <a:pt x="176" y="70"/>
                    </a:lnTo>
                    <a:lnTo>
                      <a:pt x="177" y="79"/>
                    </a:lnTo>
                    <a:lnTo>
                      <a:pt x="177" y="88"/>
                    </a:lnTo>
                    <a:lnTo>
                      <a:pt x="177" y="88"/>
                    </a:lnTo>
                    <a:lnTo>
                      <a:pt x="177" y="97"/>
                    </a:lnTo>
                    <a:lnTo>
                      <a:pt x="176" y="106"/>
                    </a:lnTo>
                    <a:lnTo>
                      <a:pt x="174" y="114"/>
                    </a:lnTo>
                    <a:lnTo>
                      <a:pt x="170" y="122"/>
                    </a:lnTo>
                    <a:lnTo>
                      <a:pt x="167" y="130"/>
                    </a:lnTo>
                    <a:lnTo>
                      <a:pt x="163" y="137"/>
                    </a:lnTo>
                    <a:lnTo>
                      <a:pt x="157" y="144"/>
                    </a:lnTo>
                    <a:lnTo>
                      <a:pt x="152" y="150"/>
                    </a:lnTo>
                    <a:lnTo>
                      <a:pt x="145" y="156"/>
                    </a:lnTo>
                    <a:lnTo>
                      <a:pt x="139" y="161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6" y="172"/>
                    </a:lnTo>
                    <a:lnTo>
                      <a:pt x="106" y="174"/>
                    </a:lnTo>
                    <a:lnTo>
                      <a:pt x="98" y="175"/>
                    </a:lnTo>
                    <a:lnTo>
                      <a:pt x="89" y="177"/>
                    </a:lnTo>
                    <a:lnTo>
                      <a:pt x="89" y="17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152"/>
              <p:cNvSpPr>
                <a:spLocks/>
              </p:cNvSpPr>
              <p:nvPr/>
            </p:nvSpPr>
            <p:spPr bwMode="auto">
              <a:xfrm>
                <a:off x="7385050" y="477838"/>
                <a:ext cx="41275" cy="41275"/>
              </a:xfrm>
              <a:custGeom>
                <a:avLst/>
                <a:gdLst>
                  <a:gd name="T0" fmla="*/ 79 w 79"/>
                  <a:gd name="T1" fmla="*/ 38 h 78"/>
                  <a:gd name="T2" fmla="*/ 79 w 79"/>
                  <a:gd name="T3" fmla="*/ 38 h 78"/>
                  <a:gd name="T4" fmla="*/ 78 w 79"/>
                  <a:gd name="T5" fmla="*/ 47 h 78"/>
                  <a:gd name="T6" fmla="*/ 76 w 79"/>
                  <a:gd name="T7" fmla="*/ 54 h 78"/>
                  <a:gd name="T8" fmla="*/ 72 w 79"/>
                  <a:gd name="T9" fmla="*/ 61 h 78"/>
                  <a:gd name="T10" fmla="*/ 67 w 79"/>
                  <a:gd name="T11" fmla="*/ 66 h 78"/>
                  <a:gd name="T12" fmla="*/ 61 w 79"/>
                  <a:gd name="T13" fmla="*/ 71 h 78"/>
                  <a:gd name="T14" fmla="*/ 55 w 79"/>
                  <a:gd name="T15" fmla="*/ 74 h 78"/>
                  <a:gd name="T16" fmla="*/ 48 w 79"/>
                  <a:gd name="T17" fmla="*/ 77 h 78"/>
                  <a:gd name="T18" fmla="*/ 39 w 79"/>
                  <a:gd name="T19" fmla="*/ 78 h 78"/>
                  <a:gd name="T20" fmla="*/ 39 w 79"/>
                  <a:gd name="T21" fmla="*/ 78 h 78"/>
                  <a:gd name="T22" fmla="*/ 31 w 79"/>
                  <a:gd name="T23" fmla="*/ 77 h 78"/>
                  <a:gd name="T24" fmla="*/ 24 w 79"/>
                  <a:gd name="T25" fmla="*/ 74 h 78"/>
                  <a:gd name="T26" fmla="*/ 18 w 79"/>
                  <a:gd name="T27" fmla="*/ 71 h 78"/>
                  <a:gd name="T28" fmla="*/ 12 w 79"/>
                  <a:gd name="T29" fmla="*/ 66 h 78"/>
                  <a:gd name="T30" fmla="*/ 7 w 79"/>
                  <a:gd name="T31" fmla="*/ 61 h 78"/>
                  <a:gd name="T32" fmla="*/ 3 w 79"/>
                  <a:gd name="T33" fmla="*/ 54 h 78"/>
                  <a:gd name="T34" fmla="*/ 1 w 79"/>
                  <a:gd name="T35" fmla="*/ 47 h 78"/>
                  <a:gd name="T36" fmla="*/ 0 w 79"/>
                  <a:gd name="T37" fmla="*/ 38 h 78"/>
                  <a:gd name="T38" fmla="*/ 0 w 79"/>
                  <a:gd name="T39" fmla="*/ 38 h 78"/>
                  <a:gd name="T40" fmla="*/ 1 w 79"/>
                  <a:gd name="T41" fmla="*/ 31 h 78"/>
                  <a:gd name="T42" fmla="*/ 3 w 79"/>
                  <a:gd name="T43" fmla="*/ 24 h 78"/>
                  <a:gd name="T44" fmla="*/ 7 w 79"/>
                  <a:gd name="T45" fmla="*/ 17 h 78"/>
                  <a:gd name="T46" fmla="*/ 12 w 79"/>
                  <a:gd name="T47" fmla="*/ 11 h 78"/>
                  <a:gd name="T48" fmla="*/ 18 w 79"/>
                  <a:gd name="T49" fmla="*/ 6 h 78"/>
                  <a:gd name="T50" fmla="*/ 24 w 79"/>
                  <a:gd name="T51" fmla="*/ 2 h 78"/>
                  <a:gd name="T52" fmla="*/ 31 w 79"/>
                  <a:gd name="T53" fmla="*/ 0 h 78"/>
                  <a:gd name="T54" fmla="*/ 39 w 79"/>
                  <a:gd name="T55" fmla="*/ 0 h 78"/>
                  <a:gd name="T56" fmla="*/ 39 w 79"/>
                  <a:gd name="T57" fmla="*/ 0 h 78"/>
                  <a:gd name="T58" fmla="*/ 48 w 79"/>
                  <a:gd name="T59" fmla="*/ 0 h 78"/>
                  <a:gd name="T60" fmla="*/ 55 w 79"/>
                  <a:gd name="T61" fmla="*/ 2 h 78"/>
                  <a:gd name="T62" fmla="*/ 61 w 79"/>
                  <a:gd name="T63" fmla="*/ 6 h 78"/>
                  <a:gd name="T64" fmla="*/ 67 w 79"/>
                  <a:gd name="T65" fmla="*/ 11 h 78"/>
                  <a:gd name="T66" fmla="*/ 72 w 79"/>
                  <a:gd name="T67" fmla="*/ 17 h 78"/>
                  <a:gd name="T68" fmla="*/ 76 w 79"/>
                  <a:gd name="T69" fmla="*/ 24 h 78"/>
                  <a:gd name="T70" fmla="*/ 78 w 79"/>
                  <a:gd name="T71" fmla="*/ 31 h 78"/>
                  <a:gd name="T72" fmla="*/ 79 w 79"/>
                  <a:gd name="T73" fmla="*/ 38 h 78"/>
                  <a:gd name="T74" fmla="*/ 79 w 79"/>
                  <a:gd name="T75" fmla="*/ 3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78">
                    <a:moveTo>
                      <a:pt x="79" y="38"/>
                    </a:moveTo>
                    <a:lnTo>
                      <a:pt x="79" y="38"/>
                    </a:lnTo>
                    <a:lnTo>
                      <a:pt x="78" y="47"/>
                    </a:lnTo>
                    <a:lnTo>
                      <a:pt x="76" y="54"/>
                    </a:lnTo>
                    <a:lnTo>
                      <a:pt x="72" y="61"/>
                    </a:lnTo>
                    <a:lnTo>
                      <a:pt x="67" y="66"/>
                    </a:lnTo>
                    <a:lnTo>
                      <a:pt x="61" y="71"/>
                    </a:lnTo>
                    <a:lnTo>
                      <a:pt x="55" y="74"/>
                    </a:lnTo>
                    <a:lnTo>
                      <a:pt x="48" y="77"/>
                    </a:lnTo>
                    <a:lnTo>
                      <a:pt x="39" y="78"/>
                    </a:lnTo>
                    <a:lnTo>
                      <a:pt x="39" y="78"/>
                    </a:lnTo>
                    <a:lnTo>
                      <a:pt x="31" y="77"/>
                    </a:lnTo>
                    <a:lnTo>
                      <a:pt x="24" y="74"/>
                    </a:lnTo>
                    <a:lnTo>
                      <a:pt x="18" y="71"/>
                    </a:lnTo>
                    <a:lnTo>
                      <a:pt x="12" y="66"/>
                    </a:lnTo>
                    <a:lnTo>
                      <a:pt x="7" y="61"/>
                    </a:lnTo>
                    <a:lnTo>
                      <a:pt x="3" y="54"/>
                    </a:lnTo>
                    <a:lnTo>
                      <a:pt x="1" y="47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7" y="17"/>
                    </a:lnTo>
                    <a:lnTo>
                      <a:pt x="12" y="11"/>
                    </a:lnTo>
                    <a:lnTo>
                      <a:pt x="18" y="6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8" y="0"/>
                    </a:lnTo>
                    <a:lnTo>
                      <a:pt x="55" y="2"/>
                    </a:lnTo>
                    <a:lnTo>
                      <a:pt x="61" y="6"/>
                    </a:lnTo>
                    <a:lnTo>
                      <a:pt x="67" y="11"/>
                    </a:lnTo>
                    <a:lnTo>
                      <a:pt x="72" y="17"/>
                    </a:lnTo>
                    <a:lnTo>
                      <a:pt x="76" y="24"/>
                    </a:lnTo>
                    <a:lnTo>
                      <a:pt x="78" y="31"/>
                    </a:lnTo>
                    <a:lnTo>
                      <a:pt x="79" y="38"/>
                    </a:lnTo>
                    <a:lnTo>
                      <a:pt x="7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153"/>
              <p:cNvSpPr>
                <a:spLocks/>
              </p:cNvSpPr>
              <p:nvPr/>
            </p:nvSpPr>
            <p:spPr bwMode="auto">
              <a:xfrm>
                <a:off x="7308850" y="400050"/>
                <a:ext cx="104775" cy="107950"/>
              </a:xfrm>
              <a:custGeom>
                <a:avLst/>
                <a:gdLst>
                  <a:gd name="T0" fmla="*/ 193 w 199"/>
                  <a:gd name="T1" fmla="*/ 201 h 205"/>
                  <a:gd name="T2" fmla="*/ 193 w 199"/>
                  <a:gd name="T3" fmla="*/ 201 h 205"/>
                  <a:gd name="T4" fmla="*/ 191 w 199"/>
                  <a:gd name="T5" fmla="*/ 203 h 205"/>
                  <a:gd name="T6" fmla="*/ 187 w 199"/>
                  <a:gd name="T7" fmla="*/ 204 h 205"/>
                  <a:gd name="T8" fmla="*/ 184 w 199"/>
                  <a:gd name="T9" fmla="*/ 205 h 205"/>
                  <a:gd name="T10" fmla="*/ 180 w 199"/>
                  <a:gd name="T11" fmla="*/ 205 h 205"/>
                  <a:gd name="T12" fmla="*/ 176 w 199"/>
                  <a:gd name="T13" fmla="*/ 205 h 205"/>
                  <a:gd name="T14" fmla="*/ 173 w 199"/>
                  <a:gd name="T15" fmla="*/ 204 h 205"/>
                  <a:gd name="T16" fmla="*/ 169 w 199"/>
                  <a:gd name="T17" fmla="*/ 202 h 205"/>
                  <a:gd name="T18" fmla="*/ 166 w 199"/>
                  <a:gd name="T19" fmla="*/ 199 h 205"/>
                  <a:gd name="T20" fmla="*/ 7 w 199"/>
                  <a:gd name="T21" fmla="*/ 34 h 205"/>
                  <a:gd name="T22" fmla="*/ 7 w 199"/>
                  <a:gd name="T23" fmla="*/ 34 h 205"/>
                  <a:gd name="T24" fmla="*/ 4 w 199"/>
                  <a:gd name="T25" fmla="*/ 30 h 205"/>
                  <a:gd name="T26" fmla="*/ 2 w 199"/>
                  <a:gd name="T27" fmla="*/ 26 h 205"/>
                  <a:gd name="T28" fmla="*/ 0 w 199"/>
                  <a:gd name="T29" fmla="*/ 23 h 205"/>
                  <a:gd name="T30" fmla="*/ 0 w 199"/>
                  <a:gd name="T31" fmla="*/ 19 h 205"/>
                  <a:gd name="T32" fmla="*/ 2 w 199"/>
                  <a:gd name="T33" fmla="*/ 16 h 205"/>
                  <a:gd name="T34" fmla="*/ 3 w 199"/>
                  <a:gd name="T35" fmla="*/ 12 h 205"/>
                  <a:gd name="T36" fmla="*/ 4 w 199"/>
                  <a:gd name="T37" fmla="*/ 8 h 205"/>
                  <a:gd name="T38" fmla="*/ 7 w 199"/>
                  <a:gd name="T39" fmla="*/ 6 h 205"/>
                  <a:gd name="T40" fmla="*/ 7 w 199"/>
                  <a:gd name="T41" fmla="*/ 6 h 205"/>
                  <a:gd name="T42" fmla="*/ 7 w 199"/>
                  <a:gd name="T43" fmla="*/ 6 h 205"/>
                  <a:gd name="T44" fmla="*/ 10 w 199"/>
                  <a:gd name="T45" fmla="*/ 4 h 205"/>
                  <a:gd name="T46" fmla="*/ 14 w 199"/>
                  <a:gd name="T47" fmla="*/ 1 h 205"/>
                  <a:gd name="T48" fmla="*/ 17 w 199"/>
                  <a:gd name="T49" fmla="*/ 0 h 205"/>
                  <a:gd name="T50" fmla="*/ 21 w 199"/>
                  <a:gd name="T51" fmla="*/ 0 h 205"/>
                  <a:gd name="T52" fmla="*/ 25 w 199"/>
                  <a:gd name="T53" fmla="*/ 1 h 205"/>
                  <a:gd name="T54" fmla="*/ 28 w 199"/>
                  <a:gd name="T55" fmla="*/ 1 h 205"/>
                  <a:gd name="T56" fmla="*/ 32 w 199"/>
                  <a:gd name="T57" fmla="*/ 4 h 205"/>
                  <a:gd name="T58" fmla="*/ 34 w 199"/>
                  <a:gd name="T59" fmla="*/ 6 h 205"/>
                  <a:gd name="T60" fmla="*/ 194 w 199"/>
                  <a:gd name="T61" fmla="*/ 173 h 205"/>
                  <a:gd name="T62" fmla="*/ 194 w 199"/>
                  <a:gd name="T63" fmla="*/ 173 h 205"/>
                  <a:gd name="T64" fmla="*/ 197 w 199"/>
                  <a:gd name="T65" fmla="*/ 175 h 205"/>
                  <a:gd name="T66" fmla="*/ 198 w 199"/>
                  <a:gd name="T67" fmla="*/ 179 h 205"/>
                  <a:gd name="T68" fmla="*/ 199 w 199"/>
                  <a:gd name="T69" fmla="*/ 183 h 205"/>
                  <a:gd name="T70" fmla="*/ 199 w 199"/>
                  <a:gd name="T71" fmla="*/ 186 h 205"/>
                  <a:gd name="T72" fmla="*/ 199 w 199"/>
                  <a:gd name="T73" fmla="*/ 190 h 205"/>
                  <a:gd name="T74" fmla="*/ 198 w 199"/>
                  <a:gd name="T75" fmla="*/ 193 h 205"/>
                  <a:gd name="T76" fmla="*/ 196 w 199"/>
                  <a:gd name="T77" fmla="*/ 197 h 205"/>
                  <a:gd name="T78" fmla="*/ 193 w 199"/>
                  <a:gd name="T79" fmla="*/ 201 h 205"/>
                  <a:gd name="T80" fmla="*/ 193 w 199"/>
                  <a:gd name="T81" fmla="*/ 201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9" h="205">
                    <a:moveTo>
                      <a:pt x="193" y="201"/>
                    </a:moveTo>
                    <a:lnTo>
                      <a:pt x="193" y="201"/>
                    </a:lnTo>
                    <a:lnTo>
                      <a:pt x="191" y="203"/>
                    </a:lnTo>
                    <a:lnTo>
                      <a:pt x="187" y="204"/>
                    </a:lnTo>
                    <a:lnTo>
                      <a:pt x="184" y="205"/>
                    </a:lnTo>
                    <a:lnTo>
                      <a:pt x="180" y="205"/>
                    </a:lnTo>
                    <a:lnTo>
                      <a:pt x="176" y="205"/>
                    </a:lnTo>
                    <a:lnTo>
                      <a:pt x="173" y="204"/>
                    </a:lnTo>
                    <a:lnTo>
                      <a:pt x="169" y="202"/>
                    </a:lnTo>
                    <a:lnTo>
                      <a:pt x="166" y="199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4" y="30"/>
                    </a:lnTo>
                    <a:lnTo>
                      <a:pt x="2" y="26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3" y="12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10" y="4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8" y="1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194" y="173"/>
                    </a:lnTo>
                    <a:lnTo>
                      <a:pt x="194" y="173"/>
                    </a:lnTo>
                    <a:lnTo>
                      <a:pt x="197" y="175"/>
                    </a:lnTo>
                    <a:lnTo>
                      <a:pt x="198" y="179"/>
                    </a:lnTo>
                    <a:lnTo>
                      <a:pt x="199" y="183"/>
                    </a:lnTo>
                    <a:lnTo>
                      <a:pt x="199" y="186"/>
                    </a:lnTo>
                    <a:lnTo>
                      <a:pt x="199" y="190"/>
                    </a:lnTo>
                    <a:lnTo>
                      <a:pt x="198" y="193"/>
                    </a:lnTo>
                    <a:lnTo>
                      <a:pt x="196" y="197"/>
                    </a:lnTo>
                    <a:lnTo>
                      <a:pt x="193" y="201"/>
                    </a:lnTo>
                    <a:lnTo>
                      <a:pt x="193" y="2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154"/>
              <p:cNvSpPr>
                <a:spLocks/>
              </p:cNvSpPr>
              <p:nvPr/>
            </p:nvSpPr>
            <p:spPr bwMode="auto">
              <a:xfrm>
                <a:off x="7343775" y="384175"/>
                <a:ext cx="153988" cy="93662"/>
              </a:xfrm>
              <a:custGeom>
                <a:avLst/>
                <a:gdLst>
                  <a:gd name="T0" fmla="*/ 30 w 290"/>
                  <a:gd name="T1" fmla="*/ 76 h 176"/>
                  <a:gd name="T2" fmla="*/ 30 w 290"/>
                  <a:gd name="T3" fmla="*/ 76 h 176"/>
                  <a:gd name="T4" fmla="*/ 48 w 290"/>
                  <a:gd name="T5" fmla="*/ 70 h 176"/>
                  <a:gd name="T6" fmla="*/ 65 w 290"/>
                  <a:gd name="T7" fmla="*/ 65 h 176"/>
                  <a:gd name="T8" fmla="*/ 83 w 290"/>
                  <a:gd name="T9" fmla="*/ 63 h 176"/>
                  <a:gd name="T10" fmla="*/ 100 w 290"/>
                  <a:gd name="T11" fmla="*/ 60 h 176"/>
                  <a:gd name="T12" fmla="*/ 117 w 290"/>
                  <a:gd name="T13" fmla="*/ 60 h 176"/>
                  <a:gd name="T14" fmla="*/ 134 w 290"/>
                  <a:gd name="T15" fmla="*/ 62 h 176"/>
                  <a:gd name="T16" fmla="*/ 150 w 290"/>
                  <a:gd name="T17" fmla="*/ 64 h 176"/>
                  <a:gd name="T18" fmla="*/ 166 w 290"/>
                  <a:gd name="T19" fmla="*/ 68 h 176"/>
                  <a:gd name="T20" fmla="*/ 182 w 290"/>
                  <a:gd name="T21" fmla="*/ 74 h 176"/>
                  <a:gd name="T22" fmla="*/ 196 w 290"/>
                  <a:gd name="T23" fmla="*/ 81 h 176"/>
                  <a:gd name="T24" fmla="*/ 211 w 290"/>
                  <a:gd name="T25" fmla="*/ 90 h 176"/>
                  <a:gd name="T26" fmla="*/ 223 w 290"/>
                  <a:gd name="T27" fmla="*/ 100 h 176"/>
                  <a:gd name="T28" fmla="*/ 235 w 290"/>
                  <a:gd name="T29" fmla="*/ 113 h 176"/>
                  <a:gd name="T30" fmla="*/ 244 w 290"/>
                  <a:gd name="T31" fmla="*/ 127 h 176"/>
                  <a:gd name="T32" fmla="*/ 254 w 290"/>
                  <a:gd name="T33" fmla="*/ 142 h 176"/>
                  <a:gd name="T34" fmla="*/ 261 w 290"/>
                  <a:gd name="T35" fmla="*/ 159 h 176"/>
                  <a:gd name="T36" fmla="*/ 290 w 290"/>
                  <a:gd name="T37" fmla="*/ 176 h 176"/>
                  <a:gd name="T38" fmla="*/ 290 w 290"/>
                  <a:gd name="T39" fmla="*/ 176 h 176"/>
                  <a:gd name="T40" fmla="*/ 283 w 290"/>
                  <a:gd name="T41" fmla="*/ 148 h 176"/>
                  <a:gd name="T42" fmla="*/ 273 w 290"/>
                  <a:gd name="T43" fmla="*/ 123 h 176"/>
                  <a:gd name="T44" fmla="*/ 262 w 290"/>
                  <a:gd name="T45" fmla="*/ 99 h 176"/>
                  <a:gd name="T46" fmla="*/ 250 w 290"/>
                  <a:gd name="T47" fmla="*/ 78 h 176"/>
                  <a:gd name="T48" fmla="*/ 236 w 290"/>
                  <a:gd name="T49" fmla="*/ 60 h 176"/>
                  <a:gd name="T50" fmla="*/ 220 w 290"/>
                  <a:gd name="T51" fmla="*/ 45 h 176"/>
                  <a:gd name="T52" fmla="*/ 202 w 290"/>
                  <a:gd name="T53" fmla="*/ 32 h 176"/>
                  <a:gd name="T54" fmla="*/ 184 w 290"/>
                  <a:gd name="T55" fmla="*/ 21 h 176"/>
                  <a:gd name="T56" fmla="*/ 164 w 290"/>
                  <a:gd name="T57" fmla="*/ 12 h 176"/>
                  <a:gd name="T58" fmla="*/ 143 w 290"/>
                  <a:gd name="T59" fmla="*/ 6 h 176"/>
                  <a:gd name="T60" fmla="*/ 120 w 290"/>
                  <a:gd name="T61" fmla="*/ 3 h 176"/>
                  <a:gd name="T62" fmla="*/ 97 w 290"/>
                  <a:gd name="T63" fmla="*/ 0 h 176"/>
                  <a:gd name="T64" fmla="*/ 74 w 290"/>
                  <a:gd name="T65" fmla="*/ 2 h 176"/>
                  <a:gd name="T66" fmla="*/ 50 w 290"/>
                  <a:gd name="T67" fmla="*/ 4 h 176"/>
                  <a:gd name="T68" fmla="*/ 25 w 290"/>
                  <a:gd name="T69" fmla="*/ 9 h 176"/>
                  <a:gd name="T70" fmla="*/ 0 w 290"/>
                  <a:gd name="T71" fmla="*/ 16 h 176"/>
                  <a:gd name="T72" fmla="*/ 30 w 290"/>
                  <a:gd name="T73" fmla="*/ 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0" h="176">
                    <a:moveTo>
                      <a:pt x="30" y="76"/>
                    </a:moveTo>
                    <a:lnTo>
                      <a:pt x="30" y="76"/>
                    </a:lnTo>
                    <a:lnTo>
                      <a:pt x="48" y="70"/>
                    </a:lnTo>
                    <a:lnTo>
                      <a:pt x="65" y="65"/>
                    </a:lnTo>
                    <a:lnTo>
                      <a:pt x="83" y="63"/>
                    </a:lnTo>
                    <a:lnTo>
                      <a:pt x="100" y="60"/>
                    </a:lnTo>
                    <a:lnTo>
                      <a:pt x="117" y="60"/>
                    </a:lnTo>
                    <a:lnTo>
                      <a:pt x="134" y="62"/>
                    </a:lnTo>
                    <a:lnTo>
                      <a:pt x="150" y="64"/>
                    </a:lnTo>
                    <a:lnTo>
                      <a:pt x="166" y="68"/>
                    </a:lnTo>
                    <a:lnTo>
                      <a:pt x="182" y="74"/>
                    </a:lnTo>
                    <a:lnTo>
                      <a:pt x="196" y="81"/>
                    </a:lnTo>
                    <a:lnTo>
                      <a:pt x="211" y="90"/>
                    </a:lnTo>
                    <a:lnTo>
                      <a:pt x="223" y="100"/>
                    </a:lnTo>
                    <a:lnTo>
                      <a:pt x="235" y="113"/>
                    </a:lnTo>
                    <a:lnTo>
                      <a:pt x="244" y="127"/>
                    </a:lnTo>
                    <a:lnTo>
                      <a:pt x="254" y="142"/>
                    </a:lnTo>
                    <a:lnTo>
                      <a:pt x="261" y="159"/>
                    </a:lnTo>
                    <a:lnTo>
                      <a:pt x="290" y="176"/>
                    </a:lnTo>
                    <a:lnTo>
                      <a:pt x="290" y="176"/>
                    </a:lnTo>
                    <a:lnTo>
                      <a:pt x="283" y="148"/>
                    </a:lnTo>
                    <a:lnTo>
                      <a:pt x="273" y="123"/>
                    </a:lnTo>
                    <a:lnTo>
                      <a:pt x="262" y="99"/>
                    </a:lnTo>
                    <a:lnTo>
                      <a:pt x="250" y="78"/>
                    </a:lnTo>
                    <a:lnTo>
                      <a:pt x="236" y="60"/>
                    </a:lnTo>
                    <a:lnTo>
                      <a:pt x="220" y="45"/>
                    </a:lnTo>
                    <a:lnTo>
                      <a:pt x="202" y="32"/>
                    </a:lnTo>
                    <a:lnTo>
                      <a:pt x="184" y="21"/>
                    </a:lnTo>
                    <a:lnTo>
                      <a:pt x="164" y="12"/>
                    </a:lnTo>
                    <a:lnTo>
                      <a:pt x="143" y="6"/>
                    </a:lnTo>
                    <a:lnTo>
                      <a:pt x="120" y="3"/>
                    </a:lnTo>
                    <a:lnTo>
                      <a:pt x="97" y="0"/>
                    </a:lnTo>
                    <a:lnTo>
                      <a:pt x="74" y="2"/>
                    </a:lnTo>
                    <a:lnTo>
                      <a:pt x="50" y="4"/>
                    </a:lnTo>
                    <a:lnTo>
                      <a:pt x="25" y="9"/>
                    </a:lnTo>
                    <a:lnTo>
                      <a:pt x="0" y="16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8010130" y="2348450"/>
            <a:ext cx="1667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100 Nos E-Rickshaw</a:t>
            </a:r>
          </a:p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4 Charging Stations 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195296" y="2337436"/>
            <a:ext cx="612775" cy="612775"/>
            <a:chOff x="7879357" y="2258092"/>
            <a:chExt cx="612775" cy="612775"/>
          </a:xfrm>
        </p:grpSpPr>
        <p:sp>
          <p:nvSpPr>
            <p:cNvPr id="52" name="Oval 51"/>
            <p:cNvSpPr/>
            <p:nvPr/>
          </p:nvSpPr>
          <p:spPr bwMode="ltGray">
            <a:xfrm>
              <a:off x="7879357" y="2258092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7917572" y="2278412"/>
              <a:ext cx="555868" cy="554428"/>
              <a:chOff x="3354388" y="144463"/>
              <a:chExt cx="612775" cy="611187"/>
            </a:xfrm>
          </p:grpSpPr>
          <p:sp>
            <p:nvSpPr>
              <p:cNvPr id="54" name="AutoShape 61"/>
              <p:cNvSpPr>
                <a:spLocks noChangeAspect="1" noChangeArrowheads="1" noTextEdit="1"/>
              </p:cNvSpPr>
              <p:nvPr/>
            </p:nvSpPr>
            <p:spPr bwMode="auto">
              <a:xfrm>
                <a:off x="3354388" y="144463"/>
                <a:ext cx="612775" cy="611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64"/>
              <p:cNvSpPr>
                <a:spLocks/>
              </p:cNvSpPr>
              <p:nvPr/>
            </p:nvSpPr>
            <p:spPr bwMode="auto">
              <a:xfrm>
                <a:off x="3400426" y="355600"/>
                <a:ext cx="522288" cy="182562"/>
              </a:xfrm>
              <a:custGeom>
                <a:avLst/>
                <a:gdLst>
                  <a:gd name="T0" fmla="*/ 987 w 987"/>
                  <a:gd name="T1" fmla="*/ 203 h 345"/>
                  <a:gd name="T2" fmla="*/ 987 w 987"/>
                  <a:gd name="T3" fmla="*/ 308 h 345"/>
                  <a:gd name="T4" fmla="*/ 987 w 987"/>
                  <a:gd name="T5" fmla="*/ 308 h 345"/>
                  <a:gd name="T6" fmla="*/ 986 w 987"/>
                  <a:gd name="T7" fmla="*/ 315 h 345"/>
                  <a:gd name="T8" fmla="*/ 983 w 987"/>
                  <a:gd name="T9" fmla="*/ 322 h 345"/>
                  <a:gd name="T10" fmla="*/ 981 w 987"/>
                  <a:gd name="T11" fmla="*/ 328 h 345"/>
                  <a:gd name="T12" fmla="*/ 976 w 987"/>
                  <a:gd name="T13" fmla="*/ 334 h 345"/>
                  <a:gd name="T14" fmla="*/ 970 w 987"/>
                  <a:gd name="T15" fmla="*/ 339 h 345"/>
                  <a:gd name="T16" fmla="*/ 964 w 987"/>
                  <a:gd name="T17" fmla="*/ 343 h 345"/>
                  <a:gd name="T18" fmla="*/ 957 w 987"/>
                  <a:gd name="T19" fmla="*/ 344 h 345"/>
                  <a:gd name="T20" fmla="*/ 950 w 987"/>
                  <a:gd name="T21" fmla="*/ 345 h 345"/>
                  <a:gd name="T22" fmla="*/ 36 w 987"/>
                  <a:gd name="T23" fmla="*/ 345 h 345"/>
                  <a:gd name="T24" fmla="*/ 36 w 987"/>
                  <a:gd name="T25" fmla="*/ 345 h 345"/>
                  <a:gd name="T26" fmla="*/ 29 w 987"/>
                  <a:gd name="T27" fmla="*/ 344 h 345"/>
                  <a:gd name="T28" fmla="*/ 23 w 987"/>
                  <a:gd name="T29" fmla="*/ 343 h 345"/>
                  <a:gd name="T30" fmla="*/ 16 w 987"/>
                  <a:gd name="T31" fmla="*/ 339 h 345"/>
                  <a:gd name="T32" fmla="*/ 11 w 987"/>
                  <a:gd name="T33" fmla="*/ 334 h 345"/>
                  <a:gd name="T34" fmla="*/ 6 w 987"/>
                  <a:gd name="T35" fmla="*/ 328 h 345"/>
                  <a:gd name="T36" fmla="*/ 2 w 987"/>
                  <a:gd name="T37" fmla="*/ 322 h 345"/>
                  <a:gd name="T38" fmla="*/ 0 w 987"/>
                  <a:gd name="T39" fmla="*/ 315 h 345"/>
                  <a:gd name="T40" fmla="*/ 0 w 987"/>
                  <a:gd name="T41" fmla="*/ 308 h 345"/>
                  <a:gd name="T42" fmla="*/ 0 w 987"/>
                  <a:gd name="T43" fmla="*/ 37 h 345"/>
                  <a:gd name="T44" fmla="*/ 0 w 987"/>
                  <a:gd name="T45" fmla="*/ 37 h 345"/>
                  <a:gd name="T46" fmla="*/ 0 w 987"/>
                  <a:gd name="T47" fmla="*/ 29 h 345"/>
                  <a:gd name="T48" fmla="*/ 2 w 987"/>
                  <a:gd name="T49" fmla="*/ 23 h 345"/>
                  <a:gd name="T50" fmla="*/ 6 w 987"/>
                  <a:gd name="T51" fmla="*/ 16 h 345"/>
                  <a:gd name="T52" fmla="*/ 11 w 987"/>
                  <a:gd name="T53" fmla="*/ 11 h 345"/>
                  <a:gd name="T54" fmla="*/ 16 w 987"/>
                  <a:gd name="T55" fmla="*/ 6 h 345"/>
                  <a:gd name="T56" fmla="*/ 23 w 987"/>
                  <a:gd name="T57" fmla="*/ 3 h 345"/>
                  <a:gd name="T58" fmla="*/ 29 w 987"/>
                  <a:gd name="T59" fmla="*/ 0 h 345"/>
                  <a:gd name="T60" fmla="*/ 36 w 987"/>
                  <a:gd name="T61" fmla="*/ 0 h 345"/>
                  <a:gd name="T62" fmla="*/ 907 w 987"/>
                  <a:gd name="T63" fmla="*/ 0 h 345"/>
                  <a:gd name="T64" fmla="*/ 907 w 987"/>
                  <a:gd name="T65" fmla="*/ 0 h 345"/>
                  <a:gd name="T66" fmla="*/ 915 w 987"/>
                  <a:gd name="T67" fmla="*/ 1 h 345"/>
                  <a:gd name="T68" fmla="*/ 921 w 987"/>
                  <a:gd name="T69" fmla="*/ 3 h 345"/>
                  <a:gd name="T70" fmla="*/ 927 w 987"/>
                  <a:gd name="T71" fmla="*/ 6 h 345"/>
                  <a:gd name="T72" fmla="*/ 933 w 987"/>
                  <a:gd name="T73" fmla="*/ 11 h 345"/>
                  <a:gd name="T74" fmla="*/ 936 w 987"/>
                  <a:gd name="T75" fmla="*/ 17 h 345"/>
                  <a:gd name="T76" fmla="*/ 940 w 987"/>
                  <a:gd name="T77" fmla="*/ 23 h 345"/>
                  <a:gd name="T78" fmla="*/ 942 w 987"/>
                  <a:gd name="T79" fmla="*/ 30 h 345"/>
                  <a:gd name="T80" fmla="*/ 945 w 987"/>
                  <a:gd name="T81" fmla="*/ 37 h 345"/>
                  <a:gd name="T82" fmla="*/ 987 w 987"/>
                  <a:gd name="T83" fmla="*/ 203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87" h="345">
                    <a:moveTo>
                      <a:pt x="987" y="203"/>
                    </a:moveTo>
                    <a:lnTo>
                      <a:pt x="987" y="308"/>
                    </a:lnTo>
                    <a:lnTo>
                      <a:pt x="987" y="308"/>
                    </a:lnTo>
                    <a:lnTo>
                      <a:pt x="986" y="315"/>
                    </a:lnTo>
                    <a:lnTo>
                      <a:pt x="983" y="322"/>
                    </a:lnTo>
                    <a:lnTo>
                      <a:pt x="981" y="328"/>
                    </a:lnTo>
                    <a:lnTo>
                      <a:pt x="976" y="334"/>
                    </a:lnTo>
                    <a:lnTo>
                      <a:pt x="970" y="339"/>
                    </a:lnTo>
                    <a:lnTo>
                      <a:pt x="964" y="343"/>
                    </a:lnTo>
                    <a:lnTo>
                      <a:pt x="957" y="344"/>
                    </a:lnTo>
                    <a:lnTo>
                      <a:pt x="950" y="345"/>
                    </a:lnTo>
                    <a:lnTo>
                      <a:pt x="36" y="345"/>
                    </a:lnTo>
                    <a:lnTo>
                      <a:pt x="36" y="345"/>
                    </a:lnTo>
                    <a:lnTo>
                      <a:pt x="29" y="344"/>
                    </a:lnTo>
                    <a:lnTo>
                      <a:pt x="23" y="343"/>
                    </a:lnTo>
                    <a:lnTo>
                      <a:pt x="16" y="339"/>
                    </a:lnTo>
                    <a:lnTo>
                      <a:pt x="11" y="334"/>
                    </a:lnTo>
                    <a:lnTo>
                      <a:pt x="6" y="328"/>
                    </a:lnTo>
                    <a:lnTo>
                      <a:pt x="2" y="322"/>
                    </a:lnTo>
                    <a:lnTo>
                      <a:pt x="0" y="315"/>
                    </a:lnTo>
                    <a:lnTo>
                      <a:pt x="0" y="308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907" y="0"/>
                    </a:lnTo>
                    <a:lnTo>
                      <a:pt x="907" y="0"/>
                    </a:lnTo>
                    <a:lnTo>
                      <a:pt x="915" y="1"/>
                    </a:lnTo>
                    <a:lnTo>
                      <a:pt x="921" y="3"/>
                    </a:lnTo>
                    <a:lnTo>
                      <a:pt x="927" y="6"/>
                    </a:lnTo>
                    <a:lnTo>
                      <a:pt x="933" y="11"/>
                    </a:lnTo>
                    <a:lnTo>
                      <a:pt x="936" y="17"/>
                    </a:lnTo>
                    <a:lnTo>
                      <a:pt x="940" y="23"/>
                    </a:lnTo>
                    <a:lnTo>
                      <a:pt x="942" y="30"/>
                    </a:lnTo>
                    <a:lnTo>
                      <a:pt x="945" y="37"/>
                    </a:lnTo>
                    <a:lnTo>
                      <a:pt x="987" y="2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65"/>
              <p:cNvSpPr>
                <a:spLocks/>
              </p:cNvSpPr>
              <p:nvPr/>
            </p:nvSpPr>
            <p:spPr bwMode="auto">
              <a:xfrm>
                <a:off x="3527426" y="495300"/>
                <a:ext cx="77788" cy="77787"/>
              </a:xfrm>
              <a:custGeom>
                <a:avLst/>
                <a:gdLst>
                  <a:gd name="T0" fmla="*/ 147 w 147"/>
                  <a:gd name="T1" fmla="*/ 74 h 147"/>
                  <a:gd name="T2" fmla="*/ 147 w 147"/>
                  <a:gd name="T3" fmla="*/ 74 h 147"/>
                  <a:gd name="T4" fmla="*/ 145 w 147"/>
                  <a:gd name="T5" fmla="*/ 81 h 147"/>
                  <a:gd name="T6" fmla="*/ 144 w 147"/>
                  <a:gd name="T7" fmla="*/ 88 h 147"/>
                  <a:gd name="T8" fmla="*/ 143 w 147"/>
                  <a:gd name="T9" fmla="*/ 95 h 147"/>
                  <a:gd name="T10" fmla="*/ 141 w 147"/>
                  <a:gd name="T11" fmla="*/ 103 h 147"/>
                  <a:gd name="T12" fmla="*/ 133 w 147"/>
                  <a:gd name="T13" fmla="*/ 115 h 147"/>
                  <a:gd name="T14" fmla="*/ 125 w 147"/>
                  <a:gd name="T15" fmla="*/ 125 h 147"/>
                  <a:gd name="T16" fmla="*/ 114 w 147"/>
                  <a:gd name="T17" fmla="*/ 134 h 147"/>
                  <a:gd name="T18" fmla="*/ 101 w 147"/>
                  <a:gd name="T19" fmla="*/ 141 h 147"/>
                  <a:gd name="T20" fmla="*/ 95 w 147"/>
                  <a:gd name="T21" fmla="*/ 143 h 147"/>
                  <a:gd name="T22" fmla="*/ 88 w 147"/>
                  <a:gd name="T23" fmla="*/ 146 h 147"/>
                  <a:gd name="T24" fmla="*/ 80 w 147"/>
                  <a:gd name="T25" fmla="*/ 146 h 147"/>
                  <a:gd name="T26" fmla="*/ 73 w 147"/>
                  <a:gd name="T27" fmla="*/ 147 h 147"/>
                  <a:gd name="T28" fmla="*/ 73 w 147"/>
                  <a:gd name="T29" fmla="*/ 147 h 147"/>
                  <a:gd name="T30" fmla="*/ 65 w 147"/>
                  <a:gd name="T31" fmla="*/ 146 h 147"/>
                  <a:gd name="T32" fmla="*/ 57 w 147"/>
                  <a:gd name="T33" fmla="*/ 146 h 147"/>
                  <a:gd name="T34" fmla="*/ 51 w 147"/>
                  <a:gd name="T35" fmla="*/ 143 h 147"/>
                  <a:gd name="T36" fmla="*/ 44 w 147"/>
                  <a:gd name="T37" fmla="*/ 141 h 147"/>
                  <a:gd name="T38" fmla="*/ 32 w 147"/>
                  <a:gd name="T39" fmla="*/ 134 h 147"/>
                  <a:gd name="T40" fmla="*/ 21 w 147"/>
                  <a:gd name="T41" fmla="*/ 125 h 147"/>
                  <a:gd name="T42" fmla="*/ 12 w 147"/>
                  <a:gd name="T43" fmla="*/ 115 h 147"/>
                  <a:gd name="T44" fmla="*/ 6 w 147"/>
                  <a:gd name="T45" fmla="*/ 103 h 147"/>
                  <a:gd name="T46" fmla="*/ 2 w 147"/>
                  <a:gd name="T47" fmla="*/ 95 h 147"/>
                  <a:gd name="T48" fmla="*/ 1 w 147"/>
                  <a:gd name="T49" fmla="*/ 88 h 147"/>
                  <a:gd name="T50" fmla="*/ 0 w 147"/>
                  <a:gd name="T51" fmla="*/ 81 h 147"/>
                  <a:gd name="T52" fmla="*/ 0 w 147"/>
                  <a:gd name="T53" fmla="*/ 74 h 147"/>
                  <a:gd name="T54" fmla="*/ 0 w 147"/>
                  <a:gd name="T55" fmla="*/ 74 h 147"/>
                  <a:gd name="T56" fmla="*/ 0 w 147"/>
                  <a:gd name="T57" fmla="*/ 67 h 147"/>
                  <a:gd name="T58" fmla="*/ 1 w 147"/>
                  <a:gd name="T59" fmla="*/ 59 h 147"/>
                  <a:gd name="T60" fmla="*/ 2 w 147"/>
                  <a:gd name="T61" fmla="*/ 52 h 147"/>
                  <a:gd name="T62" fmla="*/ 6 w 147"/>
                  <a:gd name="T63" fmla="*/ 45 h 147"/>
                  <a:gd name="T64" fmla="*/ 12 w 147"/>
                  <a:gd name="T65" fmla="*/ 33 h 147"/>
                  <a:gd name="T66" fmla="*/ 21 w 147"/>
                  <a:gd name="T67" fmla="*/ 22 h 147"/>
                  <a:gd name="T68" fmla="*/ 32 w 147"/>
                  <a:gd name="T69" fmla="*/ 12 h 147"/>
                  <a:gd name="T70" fmla="*/ 44 w 147"/>
                  <a:gd name="T71" fmla="*/ 6 h 147"/>
                  <a:gd name="T72" fmla="*/ 51 w 147"/>
                  <a:gd name="T73" fmla="*/ 4 h 147"/>
                  <a:gd name="T74" fmla="*/ 57 w 147"/>
                  <a:gd name="T75" fmla="*/ 2 h 147"/>
                  <a:gd name="T76" fmla="*/ 65 w 147"/>
                  <a:gd name="T77" fmla="*/ 0 h 147"/>
                  <a:gd name="T78" fmla="*/ 73 w 147"/>
                  <a:gd name="T79" fmla="*/ 0 h 147"/>
                  <a:gd name="T80" fmla="*/ 73 w 147"/>
                  <a:gd name="T81" fmla="*/ 0 h 147"/>
                  <a:gd name="T82" fmla="*/ 80 w 147"/>
                  <a:gd name="T83" fmla="*/ 0 h 147"/>
                  <a:gd name="T84" fmla="*/ 88 w 147"/>
                  <a:gd name="T85" fmla="*/ 2 h 147"/>
                  <a:gd name="T86" fmla="*/ 95 w 147"/>
                  <a:gd name="T87" fmla="*/ 4 h 147"/>
                  <a:gd name="T88" fmla="*/ 101 w 147"/>
                  <a:gd name="T89" fmla="*/ 6 h 147"/>
                  <a:gd name="T90" fmla="*/ 114 w 147"/>
                  <a:gd name="T91" fmla="*/ 12 h 147"/>
                  <a:gd name="T92" fmla="*/ 125 w 147"/>
                  <a:gd name="T93" fmla="*/ 22 h 147"/>
                  <a:gd name="T94" fmla="*/ 133 w 147"/>
                  <a:gd name="T95" fmla="*/ 33 h 147"/>
                  <a:gd name="T96" fmla="*/ 141 w 147"/>
                  <a:gd name="T97" fmla="*/ 45 h 147"/>
                  <a:gd name="T98" fmla="*/ 143 w 147"/>
                  <a:gd name="T99" fmla="*/ 52 h 147"/>
                  <a:gd name="T100" fmla="*/ 144 w 147"/>
                  <a:gd name="T101" fmla="*/ 59 h 147"/>
                  <a:gd name="T102" fmla="*/ 145 w 147"/>
                  <a:gd name="T103" fmla="*/ 67 h 147"/>
                  <a:gd name="T104" fmla="*/ 147 w 147"/>
                  <a:gd name="T105" fmla="*/ 74 h 147"/>
                  <a:gd name="T106" fmla="*/ 147 w 147"/>
                  <a:gd name="T107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7" h="147">
                    <a:moveTo>
                      <a:pt x="147" y="74"/>
                    </a:moveTo>
                    <a:lnTo>
                      <a:pt x="147" y="74"/>
                    </a:lnTo>
                    <a:lnTo>
                      <a:pt x="145" y="81"/>
                    </a:lnTo>
                    <a:lnTo>
                      <a:pt x="144" y="88"/>
                    </a:lnTo>
                    <a:lnTo>
                      <a:pt x="143" y="95"/>
                    </a:lnTo>
                    <a:lnTo>
                      <a:pt x="141" y="103"/>
                    </a:lnTo>
                    <a:lnTo>
                      <a:pt x="133" y="115"/>
                    </a:lnTo>
                    <a:lnTo>
                      <a:pt x="125" y="125"/>
                    </a:lnTo>
                    <a:lnTo>
                      <a:pt x="114" y="134"/>
                    </a:lnTo>
                    <a:lnTo>
                      <a:pt x="101" y="141"/>
                    </a:lnTo>
                    <a:lnTo>
                      <a:pt x="95" y="143"/>
                    </a:lnTo>
                    <a:lnTo>
                      <a:pt x="88" y="146"/>
                    </a:lnTo>
                    <a:lnTo>
                      <a:pt x="80" y="146"/>
                    </a:lnTo>
                    <a:lnTo>
                      <a:pt x="73" y="147"/>
                    </a:lnTo>
                    <a:lnTo>
                      <a:pt x="73" y="147"/>
                    </a:lnTo>
                    <a:lnTo>
                      <a:pt x="65" y="146"/>
                    </a:lnTo>
                    <a:lnTo>
                      <a:pt x="57" y="146"/>
                    </a:lnTo>
                    <a:lnTo>
                      <a:pt x="51" y="143"/>
                    </a:lnTo>
                    <a:lnTo>
                      <a:pt x="44" y="141"/>
                    </a:lnTo>
                    <a:lnTo>
                      <a:pt x="32" y="134"/>
                    </a:lnTo>
                    <a:lnTo>
                      <a:pt x="21" y="125"/>
                    </a:lnTo>
                    <a:lnTo>
                      <a:pt x="12" y="115"/>
                    </a:lnTo>
                    <a:lnTo>
                      <a:pt x="6" y="103"/>
                    </a:lnTo>
                    <a:lnTo>
                      <a:pt x="2" y="95"/>
                    </a:lnTo>
                    <a:lnTo>
                      <a:pt x="1" y="88"/>
                    </a:lnTo>
                    <a:lnTo>
                      <a:pt x="0" y="81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7"/>
                    </a:lnTo>
                    <a:lnTo>
                      <a:pt x="1" y="59"/>
                    </a:lnTo>
                    <a:lnTo>
                      <a:pt x="2" y="52"/>
                    </a:lnTo>
                    <a:lnTo>
                      <a:pt x="6" y="45"/>
                    </a:lnTo>
                    <a:lnTo>
                      <a:pt x="12" y="33"/>
                    </a:lnTo>
                    <a:lnTo>
                      <a:pt x="21" y="22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1" y="4"/>
                    </a:lnTo>
                    <a:lnTo>
                      <a:pt x="57" y="2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0" y="0"/>
                    </a:lnTo>
                    <a:lnTo>
                      <a:pt x="88" y="2"/>
                    </a:lnTo>
                    <a:lnTo>
                      <a:pt x="95" y="4"/>
                    </a:lnTo>
                    <a:lnTo>
                      <a:pt x="101" y="6"/>
                    </a:lnTo>
                    <a:lnTo>
                      <a:pt x="114" y="12"/>
                    </a:lnTo>
                    <a:lnTo>
                      <a:pt x="125" y="22"/>
                    </a:lnTo>
                    <a:lnTo>
                      <a:pt x="133" y="33"/>
                    </a:lnTo>
                    <a:lnTo>
                      <a:pt x="141" y="45"/>
                    </a:lnTo>
                    <a:lnTo>
                      <a:pt x="143" y="52"/>
                    </a:lnTo>
                    <a:lnTo>
                      <a:pt x="144" y="59"/>
                    </a:lnTo>
                    <a:lnTo>
                      <a:pt x="145" y="67"/>
                    </a:lnTo>
                    <a:lnTo>
                      <a:pt x="147" y="74"/>
                    </a:lnTo>
                    <a:lnTo>
                      <a:pt x="147" y="7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66"/>
              <p:cNvSpPr>
                <a:spLocks/>
              </p:cNvSpPr>
              <p:nvPr/>
            </p:nvSpPr>
            <p:spPr bwMode="auto">
              <a:xfrm>
                <a:off x="3532188" y="501650"/>
                <a:ext cx="66675" cy="65087"/>
              </a:xfrm>
              <a:custGeom>
                <a:avLst/>
                <a:gdLst>
                  <a:gd name="T0" fmla="*/ 126 w 126"/>
                  <a:gd name="T1" fmla="*/ 63 h 125"/>
                  <a:gd name="T2" fmla="*/ 126 w 126"/>
                  <a:gd name="T3" fmla="*/ 63 h 125"/>
                  <a:gd name="T4" fmla="*/ 125 w 126"/>
                  <a:gd name="T5" fmla="*/ 75 h 125"/>
                  <a:gd name="T6" fmla="*/ 121 w 126"/>
                  <a:gd name="T7" fmla="*/ 87 h 125"/>
                  <a:gd name="T8" fmla="*/ 115 w 126"/>
                  <a:gd name="T9" fmla="*/ 98 h 125"/>
                  <a:gd name="T10" fmla="*/ 106 w 126"/>
                  <a:gd name="T11" fmla="*/ 107 h 125"/>
                  <a:gd name="T12" fmla="*/ 98 w 126"/>
                  <a:gd name="T13" fmla="*/ 114 h 125"/>
                  <a:gd name="T14" fmla="*/ 87 w 126"/>
                  <a:gd name="T15" fmla="*/ 120 h 125"/>
                  <a:gd name="T16" fmla="*/ 75 w 126"/>
                  <a:gd name="T17" fmla="*/ 124 h 125"/>
                  <a:gd name="T18" fmla="*/ 63 w 126"/>
                  <a:gd name="T19" fmla="*/ 125 h 125"/>
                  <a:gd name="T20" fmla="*/ 63 w 126"/>
                  <a:gd name="T21" fmla="*/ 125 h 125"/>
                  <a:gd name="T22" fmla="*/ 50 w 126"/>
                  <a:gd name="T23" fmla="*/ 124 h 125"/>
                  <a:gd name="T24" fmla="*/ 38 w 126"/>
                  <a:gd name="T25" fmla="*/ 120 h 125"/>
                  <a:gd name="T26" fmla="*/ 28 w 126"/>
                  <a:gd name="T27" fmla="*/ 114 h 125"/>
                  <a:gd name="T28" fmla="*/ 18 w 126"/>
                  <a:gd name="T29" fmla="*/ 107 h 125"/>
                  <a:gd name="T30" fmla="*/ 11 w 126"/>
                  <a:gd name="T31" fmla="*/ 98 h 125"/>
                  <a:gd name="T32" fmla="*/ 5 w 126"/>
                  <a:gd name="T33" fmla="*/ 87 h 125"/>
                  <a:gd name="T34" fmla="*/ 2 w 126"/>
                  <a:gd name="T35" fmla="*/ 75 h 125"/>
                  <a:gd name="T36" fmla="*/ 0 w 126"/>
                  <a:gd name="T37" fmla="*/ 63 h 125"/>
                  <a:gd name="T38" fmla="*/ 0 w 126"/>
                  <a:gd name="T39" fmla="*/ 63 h 125"/>
                  <a:gd name="T40" fmla="*/ 2 w 126"/>
                  <a:gd name="T41" fmla="*/ 50 h 125"/>
                  <a:gd name="T42" fmla="*/ 5 w 126"/>
                  <a:gd name="T43" fmla="*/ 39 h 125"/>
                  <a:gd name="T44" fmla="*/ 11 w 126"/>
                  <a:gd name="T45" fmla="*/ 28 h 125"/>
                  <a:gd name="T46" fmla="*/ 18 w 126"/>
                  <a:gd name="T47" fmla="*/ 18 h 125"/>
                  <a:gd name="T48" fmla="*/ 28 w 126"/>
                  <a:gd name="T49" fmla="*/ 11 h 125"/>
                  <a:gd name="T50" fmla="*/ 38 w 126"/>
                  <a:gd name="T51" fmla="*/ 5 h 125"/>
                  <a:gd name="T52" fmla="*/ 50 w 126"/>
                  <a:gd name="T53" fmla="*/ 1 h 125"/>
                  <a:gd name="T54" fmla="*/ 63 w 126"/>
                  <a:gd name="T55" fmla="*/ 0 h 125"/>
                  <a:gd name="T56" fmla="*/ 63 w 126"/>
                  <a:gd name="T57" fmla="*/ 0 h 125"/>
                  <a:gd name="T58" fmla="*/ 75 w 126"/>
                  <a:gd name="T59" fmla="*/ 1 h 125"/>
                  <a:gd name="T60" fmla="*/ 87 w 126"/>
                  <a:gd name="T61" fmla="*/ 5 h 125"/>
                  <a:gd name="T62" fmla="*/ 98 w 126"/>
                  <a:gd name="T63" fmla="*/ 11 h 125"/>
                  <a:gd name="T64" fmla="*/ 106 w 126"/>
                  <a:gd name="T65" fmla="*/ 18 h 125"/>
                  <a:gd name="T66" fmla="*/ 115 w 126"/>
                  <a:gd name="T67" fmla="*/ 28 h 125"/>
                  <a:gd name="T68" fmla="*/ 121 w 126"/>
                  <a:gd name="T69" fmla="*/ 39 h 125"/>
                  <a:gd name="T70" fmla="*/ 125 w 126"/>
                  <a:gd name="T71" fmla="*/ 50 h 125"/>
                  <a:gd name="T72" fmla="*/ 126 w 126"/>
                  <a:gd name="T73" fmla="*/ 63 h 125"/>
                  <a:gd name="T74" fmla="*/ 126 w 126"/>
                  <a:gd name="T75" fmla="*/ 6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6" h="125">
                    <a:moveTo>
                      <a:pt x="126" y="63"/>
                    </a:moveTo>
                    <a:lnTo>
                      <a:pt x="126" y="63"/>
                    </a:lnTo>
                    <a:lnTo>
                      <a:pt x="125" y="75"/>
                    </a:lnTo>
                    <a:lnTo>
                      <a:pt x="121" y="87"/>
                    </a:lnTo>
                    <a:lnTo>
                      <a:pt x="115" y="98"/>
                    </a:lnTo>
                    <a:lnTo>
                      <a:pt x="106" y="107"/>
                    </a:lnTo>
                    <a:lnTo>
                      <a:pt x="98" y="114"/>
                    </a:lnTo>
                    <a:lnTo>
                      <a:pt x="87" y="120"/>
                    </a:lnTo>
                    <a:lnTo>
                      <a:pt x="75" y="124"/>
                    </a:lnTo>
                    <a:lnTo>
                      <a:pt x="63" y="125"/>
                    </a:lnTo>
                    <a:lnTo>
                      <a:pt x="63" y="125"/>
                    </a:lnTo>
                    <a:lnTo>
                      <a:pt x="50" y="124"/>
                    </a:lnTo>
                    <a:lnTo>
                      <a:pt x="38" y="120"/>
                    </a:lnTo>
                    <a:lnTo>
                      <a:pt x="28" y="114"/>
                    </a:lnTo>
                    <a:lnTo>
                      <a:pt x="18" y="107"/>
                    </a:lnTo>
                    <a:lnTo>
                      <a:pt x="11" y="98"/>
                    </a:lnTo>
                    <a:lnTo>
                      <a:pt x="5" y="87"/>
                    </a:lnTo>
                    <a:lnTo>
                      <a:pt x="2" y="7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2" y="50"/>
                    </a:lnTo>
                    <a:lnTo>
                      <a:pt x="5" y="39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8" y="5"/>
                    </a:lnTo>
                    <a:lnTo>
                      <a:pt x="50" y="1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5" y="1"/>
                    </a:lnTo>
                    <a:lnTo>
                      <a:pt x="87" y="5"/>
                    </a:lnTo>
                    <a:lnTo>
                      <a:pt x="98" y="11"/>
                    </a:lnTo>
                    <a:lnTo>
                      <a:pt x="106" y="18"/>
                    </a:lnTo>
                    <a:lnTo>
                      <a:pt x="115" y="28"/>
                    </a:lnTo>
                    <a:lnTo>
                      <a:pt x="121" y="39"/>
                    </a:lnTo>
                    <a:lnTo>
                      <a:pt x="125" y="50"/>
                    </a:lnTo>
                    <a:lnTo>
                      <a:pt x="126" y="63"/>
                    </a:lnTo>
                    <a:lnTo>
                      <a:pt x="126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67"/>
              <p:cNvSpPr>
                <a:spLocks/>
              </p:cNvSpPr>
              <p:nvPr/>
            </p:nvSpPr>
            <p:spPr bwMode="auto">
              <a:xfrm>
                <a:off x="3549651" y="517525"/>
                <a:ext cx="33338" cy="33337"/>
              </a:xfrm>
              <a:custGeom>
                <a:avLst/>
                <a:gdLst>
                  <a:gd name="T0" fmla="*/ 62 w 62"/>
                  <a:gd name="T1" fmla="*/ 32 h 63"/>
                  <a:gd name="T2" fmla="*/ 62 w 62"/>
                  <a:gd name="T3" fmla="*/ 32 h 63"/>
                  <a:gd name="T4" fmla="*/ 61 w 62"/>
                  <a:gd name="T5" fmla="*/ 38 h 63"/>
                  <a:gd name="T6" fmla="*/ 60 w 62"/>
                  <a:gd name="T7" fmla="*/ 44 h 63"/>
                  <a:gd name="T8" fmla="*/ 56 w 62"/>
                  <a:gd name="T9" fmla="*/ 49 h 63"/>
                  <a:gd name="T10" fmla="*/ 53 w 62"/>
                  <a:gd name="T11" fmla="*/ 53 h 63"/>
                  <a:gd name="T12" fmla="*/ 48 w 62"/>
                  <a:gd name="T13" fmla="*/ 57 h 63"/>
                  <a:gd name="T14" fmla="*/ 43 w 62"/>
                  <a:gd name="T15" fmla="*/ 61 h 63"/>
                  <a:gd name="T16" fmla="*/ 37 w 62"/>
                  <a:gd name="T17" fmla="*/ 62 h 63"/>
                  <a:gd name="T18" fmla="*/ 31 w 62"/>
                  <a:gd name="T19" fmla="*/ 63 h 63"/>
                  <a:gd name="T20" fmla="*/ 31 w 62"/>
                  <a:gd name="T21" fmla="*/ 63 h 63"/>
                  <a:gd name="T22" fmla="*/ 24 w 62"/>
                  <a:gd name="T23" fmla="*/ 62 h 63"/>
                  <a:gd name="T24" fmla="*/ 19 w 62"/>
                  <a:gd name="T25" fmla="*/ 61 h 63"/>
                  <a:gd name="T26" fmla="*/ 13 w 62"/>
                  <a:gd name="T27" fmla="*/ 57 h 63"/>
                  <a:gd name="T28" fmla="*/ 8 w 62"/>
                  <a:gd name="T29" fmla="*/ 53 h 63"/>
                  <a:gd name="T30" fmla="*/ 5 w 62"/>
                  <a:gd name="T31" fmla="*/ 49 h 63"/>
                  <a:gd name="T32" fmla="*/ 2 w 62"/>
                  <a:gd name="T33" fmla="*/ 44 h 63"/>
                  <a:gd name="T34" fmla="*/ 0 w 62"/>
                  <a:gd name="T35" fmla="*/ 38 h 63"/>
                  <a:gd name="T36" fmla="*/ 0 w 62"/>
                  <a:gd name="T37" fmla="*/ 32 h 63"/>
                  <a:gd name="T38" fmla="*/ 0 w 62"/>
                  <a:gd name="T39" fmla="*/ 32 h 63"/>
                  <a:gd name="T40" fmla="*/ 0 w 62"/>
                  <a:gd name="T41" fmla="*/ 26 h 63"/>
                  <a:gd name="T42" fmla="*/ 2 w 62"/>
                  <a:gd name="T43" fmla="*/ 20 h 63"/>
                  <a:gd name="T44" fmla="*/ 5 w 62"/>
                  <a:gd name="T45" fmla="*/ 14 h 63"/>
                  <a:gd name="T46" fmla="*/ 8 w 62"/>
                  <a:gd name="T47" fmla="*/ 9 h 63"/>
                  <a:gd name="T48" fmla="*/ 13 w 62"/>
                  <a:gd name="T49" fmla="*/ 5 h 63"/>
                  <a:gd name="T50" fmla="*/ 19 w 62"/>
                  <a:gd name="T51" fmla="*/ 3 h 63"/>
                  <a:gd name="T52" fmla="*/ 24 w 62"/>
                  <a:gd name="T53" fmla="*/ 0 h 63"/>
                  <a:gd name="T54" fmla="*/ 31 w 62"/>
                  <a:gd name="T55" fmla="*/ 0 h 63"/>
                  <a:gd name="T56" fmla="*/ 31 w 62"/>
                  <a:gd name="T57" fmla="*/ 0 h 63"/>
                  <a:gd name="T58" fmla="*/ 37 w 62"/>
                  <a:gd name="T59" fmla="*/ 0 h 63"/>
                  <a:gd name="T60" fmla="*/ 43 w 62"/>
                  <a:gd name="T61" fmla="*/ 3 h 63"/>
                  <a:gd name="T62" fmla="*/ 48 w 62"/>
                  <a:gd name="T63" fmla="*/ 5 h 63"/>
                  <a:gd name="T64" fmla="*/ 53 w 62"/>
                  <a:gd name="T65" fmla="*/ 9 h 63"/>
                  <a:gd name="T66" fmla="*/ 56 w 62"/>
                  <a:gd name="T67" fmla="*/ 14 h 63"/>
                  <a:gd name="T68" fmla="*/ 60 w 62"/>
                  <a:gd name="T69" fmla="*/ 20 h 63"/>
                  <a:gd name="T70" fmla="*/ 61 w 62"/>
                  <a:gd name="T71" fmla="*/ 26 h 63"/>
                  <a:gd name="T72" fmla="*/ 62 w 62"/>
                  <a:gd name="T73" fmla="*/ 32 h 63"/>
                  <a:gd name="T74" fmla="*/ 62 w 62"/>
                  <a:gd name="T75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2" h="63">
                    <a:moveTo>
                      <a:pt x="62" y="32"/>
                    </a:moveTo>
                    <a:lnTo>
                      <a:pt x="62" y="32"/>
                    </a:lnTo>
                    <a:lnTo>
                      <a:pt x="61" y="38"/>
                    </a:lnTo>
                    <a:lnTo>
                      <a:pt x="60" y="44"/>
                    </a:lnTo>
                    <a:lnTo>
                      <a:pt x="56" y="49"/>
                    </a:lnTo>
                    <a:lnTo>
                      <a:pt x="53" y="53"/>
                    </a:lnTo>
                    <a:lnTo>
                      <a:pt x="48" y="57"/>
                    </a:lnTo>
                    <a:lnTo>
                      <a:pt x="43" y="61"/>
                    </a:lnTo>
                    <a:lnTo>
                      <a:pt x="37" y="62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24" y="62"/>
                    </a:lnTo>
                    <a:lnTo>
                      <a:pt x="19" y="61"/>
                    </a:lnTo>
                    <a:lnTo>
                      <a:pt x="13" y="57"/>
                    </a:lnTo>
                    <a:lnTo>
                      <a:pt x="8" y="53"/>
                    </a:lnTo>
                    <a:lnTo>
                      <a:pt x="5" y="49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9"/>
                    </a:lnTo>
                    <a:lnTo>
                      <a:pt x="56" y="14"/>
                    </a:lnTo>
                    <a:lnTo>
                      <a:pt x="60" y="20"/>
                    </a:lnTo>
                    <a:lnTo>
                      <a:pt x="61" y="26"/>
                    </a:lnTo>
                    <a:lnTo>
                      <a:pt x="62" y="32"/>
                    </a:lnTo>
                    <a:lnTo>
                      <a:pt x="62" y="3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68"/>
              <p:cNvSpPr>
                <a:spLocks/>
              </p:cNvSpPr>
              <p:nvPr/>
            </p:nvSpPr>
            <p:spPr bwMode="auto">
              <a:xfrm>
                <a:off x="3438526" y="495300"/>
                <a:ext cx="77788" cy="77787"/>
              </a:xfrm>
              <a:custGeom>
                <a:avLst/>
                <a:gdLst>
                  <a:gd name="T0" fmla="*/ 147 w 147"/>
                  <a:gd name="T1" fmla="*/ 74 h 147"/>
                  <a:gd name="T2" fmla="*/ 147 w 147"/>
                  <a:gd name="T3" fmla="*/ 74 h 147"/>
                  <a:gd name="T4" fmla="*/ 147 w 147"/>
                  <a:gd name="T5" fmla="*/ 81 h 147"/>
                  <a:gd name="T6" fmla="*/ 146 w 147"/>
                  <a:gd name="T7" fmla="*/ 88 h 147"/>
                  <a:gd name="T8" fmla="*/ 143 w 147"/>
                  <a:gd name="T9" fmla="*/ 95 h 147"/>
                  <a:gd name="T10" fmla="*/ 141 w 147"/>
                  <a:gd name="T11" fmla="*/ 103 h 147"/>
                  <a:gd name="T12" fmla="*/ 135 w 147"/>
                  <a:gd name="T13" fmla="*/ 115 h 147"/>
                  <a:gd name="T14" fmla="*/ 125 w 147"/>
                  <a:gd name="T15" fmla="*/ 125 h 147"/>
                  <a:gd name="T16" fmla="*/ 114 w 147"/>
                  <a:gd name="T17" fmla="*/ 134 h 147"/>
                  <a:gd name="T18" fmla="*/ 102 w 147"/>
                  <a:gd name="T19" fmla="*/ 141 h 147"/>
                  <a:gd name="T20" fmla="*/ 95 w 147"/>
                  <a:gd name="T21" fmla="*/ 143 h 147"/>
                  <a:gd name="T22" fmla="*/ 88 w 147"/>
                  <a:gd name="T23" fmla="*/ 146 h 147"/>
                  <a:gd name="T24" fmla="*/ 81 w 147"/>
                  <a:gd name="T25" fmla="*/ 146 h 147"/>
                  <a:gd name="T26" fmla="*/ 73 w 147"/>
                  <a:gd name="T27" fmla="*/ 147 h 147"/>
                  <a:gd name="T28" fmla="*/ 73 w 147"/>
                  <a:gd name="T29" fmla="*/ 147 h 147"/>
                  <a:gd name="T30" fmla="*/ 66 w 147"/>
                  <a:gd name="T31" fmla="*/ 146 h 147"/>
                  <a:gd name="T32" fmla="*/ 59 w 147"/>
                  <a:gd name="T33" fmla="*/ 146 h 147"/>
                  <a:gd name="T34" fmla="*/ 52 w 147"/>
                  <a:gd name="T35" fmla="*/ 143 h 147"/>
                  <a:gd name="T36" fmla="*/ 44 w 147"/>
                  <a:gd name="T37" fmla="*/ 141 h 147"/>
                  <a:gd name="T38" fmla="*/ 32 w 147"/>
                  <a:gd name="T39" fmla="*/ 134 h 147"/>
                  <a:gd name="T40" fmla="*/ 22 w 147"/>
                  <a:gd name="T41" fmla="*/ 125 h 147"/>
                  <a:gd name="T42" fmla="*/ 12 w 147"/>
                  <a:gd name="T43" fmla="*/ 115 h 147"/>
                  <a:gd name="T44" fmla="*/ 6 w 147"/>
                  <a:gd name="T45" fmla="*/ 103 h 147"/>
                  <a:gd name="T46" fmla="*/ 3 w 147"/>
                  <a:gd name="T47" fmla="*/ 95 h 147"/>
                  <a:gd name="T48" fmla="*/ 1 w 147"/>
                  <a:gd name="T49" fmla="*/ 88 h 147"/>
                  <a:gd name="T50" fmla="*/ 0 w 147"/>
                  <a:gd name="T51" fmla="*/ 81 h 147"/>
                  <a:gd name="T52" fmla="*/ 0 w 147"/>
                  <a:gd name="T53" fmla="*/ 74 h 147"/>
                  <a:gd name="T54" fmla="*/ 0 w 147"/>
                  <a:gd name="T55" fmla="*/ 74 h 147"/>
                  <a:gd name="T56" fmla="*/ 0 w 147"/>
                  <a:gd name="T57" fmla="*/ 67 h 147"/>
                  <a:gd name="T58" fmla="*/ 1 w 147"/>
                  <a:gd name="T59" fmla="*/ 59 h 147"/>
                  <a:gd name="T60" fmla="*/ 3 w 147"/>
                  <a:gd name="T61" fmla="*/ 52 h 147"/>
                  <a:gd name="T62" fmla="*/ 6 w 147"/>
                  <a:gd name="T63" fmla="*/ 45 h 147"/>
                  <a:gd name="T64" fmla="*/ 12 w 147"/>
                  <a:gd name="T65" fmla="*/ 33 h 147"/>
                  <a:gd name="T66" fmla="*/ 22 w 147"/>
                  <a:gd name="T67" fmla="*/ 22 h 147"/>
                  <a:gd name="T68" fmla="*/ 32 w 147"/>
                  <a:gd name="T69" fmla="*/ 12 h 147"/>
                  <a:gd name="T70" fmla="*/ 44 w 147"/>
                  <a:gd name="T71" fmla="*/ 6 h 147"/>
                  <a:gd name="T72" fmla="*/ 52 w 147"/>
                  <a:gd name="T73" fmla="*/ 4 h 147"/>
                  <a:gd name="T74" fmla="*/ 59 w 147"/>
                  <a:gd name="T75" fmla="*/ 2 h 147"/>
                  <a:gd name="T76" fmla="*/ 66 w 147"/>
                  <a:gd name="T77" fmla="*/ 0 h 147"/>
                  <a:gd name="T78" fmla="*/ 73 w 147"/>
                  <a:gd name="T79" fmla="*/ 0 h 147"/>
                  <a:gd name="T80" fmla="*/ 73 w 147"/>
                  <a:gd name="T81" fmla="*/ 0 h 147"/>
                  <a:gd name="T82" fmla="*/ 81 w 147"/>
                  <a:gd name="T83" fmla="*/ 0 h 147"/>
                  <a:gd name="T84" fmla="*/ 88 w 147"/>
                  <a:gd name="T85" fmla="*/ 2 h 147"/>
                  <a:gd name="T86" fmla="*/ 95 w 147"/>
                  <a:gd name="T87" fmla="*/ 4 h 147"/>
                  <a:gd name="T88" fmla="*/ 102 w 147"/>
                  <a:gd name="T89" fmla="*/ 6 h 147"/>
                  <a:gd name="T90" fmla="*/ 114 w 147"/>
                  <a:gd name="T91" fmla="*/ 12 h 147"/>
                  <a:gd name="T92" fmla="*/ 125 w 147"/>
                  <a:gd name="T93" fmla="*/ 22 h 147"/>
                  <a:gd name="T94" fmla="*/ 135 w 147"/>
                  <a:gd name="T95" fmla="*/ 33 h 147"/>
                  <a:gd name="T96" fmla="*/ 141 w 147"/>
                  <a:gd name="T97" fmla="*/ 45 h 147"/>
                  <a:gd name="T98" fmla="*/ 143 w 147"/>
                  <a:gd name="T99" fmla="*/ 52 h 147"/>
                  <a:gd name="T100" fmla="*/ 146 w 147"/>
                  <a:gd name="T101" fmla="*/ 59 h 147"/>
                  <a:gd name="T102" fmla="*/ 147 w 147"/>
                  <a:gd name="T103" fmla="*/ 67 h 147"/>
                  <a:gd name="T104" fmla="*/ 147 w 147"/>
                  <a:gd name="T105" fmla="*/ 74 h 147"/>
                  <a:gd name="T106" fmla="*/ 147 w 147"/>
                  <a:gd name="T107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7" h="147">
                    <a:moveTo>
                      <a:pt x="147" y="74"/>
                    </a:moveTo>
                    <a:lnTo>
                      <a:pt x="147" y="74"/>
                    </a:lnTo>
                    <a:lnTo>
                      <a:pt x="147" y="81"/>
                    </a:lnTo>
                    <a:lnTo>
                      <a:pt x="146" y="88"/>
                    </a:lnTo>
                    <a:lnTo>
                      <a:pt x="143" y="95"/>
                    </a:lnTo>
                    <a:lnTo>
                      <a:pt x="141" y="103"/>
                    </a:lnTo>
                    <a:lnTo>
                      <a:pt x="135" y="115"/>
                    </a:lnTo>
                    <a:lnTo>
                      <a:pt x="125" y="125"/>
                    </a:lnTo>
                    <a:lnTo>
                      <a:pt x="114" y="134"/>
                    </a:lnTo>
                    <a:lnTo>
                      <a:pt x="102" y="141"/>
                    </a:lnTo>
                    <a:lnTo>
                      <a:pt x="95" y="143"/>
                    </a:lnTo>
                    <a:lnTo>
                      <a:pt x="88" y="146"/>
                    </a:lnTo>
                    <a:lnTo>
                      <a:pt x="81" y="146"/>
                    </a:lnTo>
                    <a:lnTo>
                      <a:pt x="73" y="147"/>
                    </a:lnTo>
                    <a:lnTo>
                      <a:pt x="73" y="147"/>
                    </a:lnTo>
                    <a:lnTo>
                      <a:pt x="66" y="146"/>
                    </a:lnTo>
                    <a:lnTo>
                      <a:pt x="59" y="146"/>
                    </a:lnTo>
                    <a:lnTo>
                      <a:pt x="52" y="143"/>
                    </a:lnTo>
                    <a:lnTo>
                      <a:pt x="44" y="141"/>
                    </a:lnTo>
                    <a:lnTo>
                      <a:pt x="32" y="134"/>
                    </a:lnTo>
                    <a:lnTo>
                      <a:pt x="22" y="125"/>
                    </a:lnTo>
                    <a:lnTo>
                      <a:pt x="12" y="115"/>
                    </a:lnTo>
                    <a:lnTo>
                      <a:pt x="6" y="103"/>
                    </a:lnTo>
                    <a:lnTo>
                      <a:pt x="3" y="95"/>
                    </a:lnTo>
                    <a:lnTo>
                      <a:pt x="1" y="88"/>
                    </a:lnTo>
                    <a:lnTo>
                      <a:pt x="0" y="81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7"/>
                    </a:lnTo>
                    <a:lnTo>
                      <a:pt x="1" y="59"/>
                    </a:lnTo>
                    <a:lnTo>
                      <a:pt x="3" y="52"/>
                    </a:lnTo>
                    <a:lnTo>
                      <a:pt x="6" y="45"/>
                    </a:lnTo>
                    <a:lnTo>
                      <a:pt x="12" y="33"/>
                    </a:lnTo>
                    <a:lnTo>
                      <a:pt x="22" y="22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1" y="0"/>
                    </a:lnTo>
                    <a:lnTo>
                      <a:pt x="88" y="2"/>
                    </a:lnTo>
                    <a:lnTo>
                      <a:pt x="95" y="4"/>
                    </a:lnTo>
                    <a:lnTo>
                      <a:pt x="102" y="6"/>
                    </a:lnTo>
                    <a:lnTo>
                      <a:pt x="114" y="12"/>
                    </a:lnTo>
                    <a:lnTo>
                      <a:pt x="125" y="22"/>
                    </a:lnTo>
                    <a:lnTo>
                      <a:pt x="135" y="33"/>
                    </a:lnTo>
                    <a:lnTo>
                      <a:pt x="141" y="45"/>
                    </a:lnTo>
                    <a:lnTo>
                      <a:pt x="143" y="52"/>
                    </a:lnTo>
                    <a:lnTo>
                      <a:pt x="146" y="59"/>
                    </a:lnTo>
                    <a:lnTo>
                      <a:pt x="147" y="67"/>
                    </a:lnTo>
                    <a:lnTo>
                      <a:pt x="147" y="74"/>
                    </a:lnTo>
                    <a:lnTo>
                      <a:pt x="147" y="7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69"/>
              <p:cNvSpPr>
                <a:spLocks/>
              </p:cNvSpPr>
              <p:nvPr/>
            </p:nvSpPr>
            <p:spPr bwMode="auto">
              <a:xfrm>
                <a:off x="3443288" y="501650"/>
                <a:ext cx="66675" cy="65087"/>
              </a:xfrm>
              <a:custGeom>
                <a:avLst/>
                <a:gdLst>
                  <a:gd name="T0" fmla="*/ 125 w 125"/>
                  <a:gd name="T1" fmla="*/ 63 h 125"/>
                  <a:gd name="T2" fmla="*/ 125 w 125"/>
                  <a:gd name="T3" fmla="*/ 63 h 125"/>
                  <a:gd name="T4" fmla="*/ 124 w 125"/>
                  <a:gd name="T5" fmla="*/ 75 h 125"/>
                  <a:gd name="T6" fmla="*/ 120 w 125"/>
                  <a:gd name="T7" fmla="*/ 87 h 125"/>
                  <a:gd name="T8" fmla="*/ 114 w 125"/>
                  <a:gd name="T9" fmla="*/ 98 h 125"/>
                  <a:gd name="T10" fmla="*/ 107 w 125"/>
                  <a:gd name="T11" fmla="*/ 107 h 125"/>
                  <a:gd name="T12" fmla="*/ 97 w 125"/>
                  <a:gd name="T13" fmla="*/ 114 h 125"/>
                  <a:gd name="T14" fmla="*/ 86 w 125"/>
                  <a:gd name="T15" fmla="*/ 120 h 125"/>
                  <a:gd name="T16" fmla="*/ 74 w 125"/>
                  <a:gd name="T17" fmla="*/ 124 h 125"/>
                  <a:gd name="T18" fmla="*/ 62 w 125"/>
                  <a:gd name="T19" fmla="*/ 125 h 125"/>
                  <a:gd name="T20" fmla="*/ 62 w 125"/>
                  <a:gd name="T21" fmla="*/ 125 h 125"/>
                  <a:gd name="T22" fmla="*/ 49 w 125"/>
                  <a:gd name="T23" fmla="*/ 124 h 125"/>
                  <a:gd name="T24" fmla="*/ 38 w 125"/>
                  <a:gd name="T25" fmla="*/ 120 h 125"/>
                  <a:gd name="T26" fmla="*/ 27 w 125"/>
                  <a:gd name="T27" fmla="*/ 114 h 125"/>
                  <a:gd name="T28" fmla="*/ 18 w 125"/>
                  <a:gd name="T29" fmla="*/ 107 h 125"/>
                  <a:gd name="T30" fmla="*/ 11 w 125"/>
                  <a:gd name="T31" fmla="*/ 98 h 125"/>
                  <a:gd name="T32" fmla="*/ 5 w 125"/>
                  <a:gd name="T33" fmla="*/ 87 h 125"/>
                  <a:gd name="T34" fmla="*/ 1 w 125"/>
                  <a:gd name="T35" fmla="*/ 75 h 125"/>
                  <a:gd name="T36" fmla="*/ 0 w 125"/>
                  <a:gd name="T37" fmla="*/ 63 h 125"/>
                  <a:gd name="T38" fmla="*/ 0 w 125"/>
                  <a:gd name="T39" fmla="*/ 63 h 125"/>
                  <a:gd name="T40" fmla="*/ 1 w 125"/>
                  <a:gd name="T41" fmla="*/ 50 h 125"/>
                  <a:gd name="T42" fmla="*/ 5 w 125"/>
                  <a:gd name="T43" fmla="*/ 39 h 125"/>
                  <a:gd name="T44" fmla="*/ 11 w 125"/>
                  <a:gd name="T45" fmla="*/ 28 h 125"/>
                  <a:gd name="T46" fmla="*/ 18 w 125"/>
                  <a:gd name="T47" fmla="*/ 18 h 125"/>
                  <a:gd name="T48" fmla="*/ 27 w 125"/>
                  <a:gd name="T49" fmla="*/ 11 h 125"/>
                  <a:gd name="T50" fmla="*/ 38 w 125"/>
                  <a:gd name="T51" fmla="*/ 5 h 125"/>
                  <a:gd name="T52" fmla="*/ 49 w 125"/>
                  <a:gd name="T53" fmla="*/ 1 h 125"/>
                  <a:gd name="T54" fmla="*/ 62 w 125"/>
                  <a:gd name="T55" fmla="*/ 0 h 125"/>
                  <a:gd name="T56" fmla="*/ 62 w 125"/>
                  <a:gd name="T57" fmla="*/ 0 h 125"/>
                  <a:gd name="T58" fmla="*/ 74 w 125"/>
                  <a:gd name="T59" fmla="*/ 1 h 125"/>
                  <a:gd name="T60" fmla="*/ 86 w 125"/>
                  <a:gd name="T61" fmla="*/ 5 h 125"/>
                  <a:gd name="T62" fmla="*/ 97 w 125"/>
                  <a:gd name="T63" fmla="*/ 11 h 125"/>
                  <a:gd name="T64" fmla="*/ 107 w 125"/>
                  <a:gd name="T65" fmla="*/ 18 h 125"/>
                  <a:gd name="T66" fmla="*/ 114 w 125"/>
                  <a:gd name="T67" fmla="*/ 28 h 125"/>
                  <a:gd name="T68" fmla="*/ 120 w 125"/>
                  <a:gd name="T69" fmla="*/ 39 h 125"/>
                  <a:gd name="T70" fmla="*/ 124 w 125"/>
                  <a:gd name="T71" fmla="*/ 50 h 125"/>
                  <a:gd name="T72" fmla="*/ 125 w 125"/>
                  <a:gd name="T73" fmla="*/ 63 h 125"/>
                  <a:gd name="T74" fmla="*/ 125 w 125"/>
                  <a:gd name="T75" fmla="*/ 6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5" h="125">
                    <a:moveTo>
                      <a:pt x="125" y="63"/>
                    </a:moveTo>
                    <a:lnTo>
                      <a:pt x="125" y="63"/>
                    </a:lnTo>
                    <a:lnTo>
                      <a:pt x="124" y="75"/>
                    </a:lnTo>
                    <a:lnTo>
                      <a:pt x="120" y="87"/>
                    </a:lnTo>
                    <a:lnTo>
                      <a:pt x="114" y="98"/>
                    </a:lnTo>
                    <a:lnTo>
                      <a:pt x="107" y="107"/>
                    </a:lnTo>
                    <a:lnTo>
                      <a:pt x="97" y="114"/>
                    </a:lnTo>
                    <a:lnTo>
                      <a:pt x="86" y="120"/>
                    </a:lnTo>
                    <a:lnTo>
                      <a:pt x="74" y="124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49" y="124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1" y="98"/>
                    </a:lnTo>
                    <a:lnTo>
                      <a:pt x="5" y="87"/>
                    </a:lnTo>
                    <a:lnTo>
                      <a:pt x="1" y="7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50"/>
                    </a:lnTo>
                    <a:lnTo>
                      <a:pt x="5" y="39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7" y="11"/>
                    </a:lnTo>
                    <a:lnTo>
                      <a:pt x="38" y="5"/>
                    </a:lnTo>
                    <a:lnTo>
                      <a:pt x="49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6" y="5"/>
                    </a:lnTo>
                    <a:lnTo>
                      <a:pt x="97" y="11"/>
                    </a:lnTo>
                    <a:lnTo>
                      <a:pt x="107" y="18"/>
                    </a:lnTo>
                    <a:lnTo>
                      <a:pt x="114" y="28"/>
                    </a:lnTo>
                    <a:lnTo>
                      <a:pt x="120" y="39"/>
                    </a:lnTo>
                    <a:lnTo>
                      <a:pt x="124" y="50"/>
                    </a:lnTo>
                    <a:lnTo>
                      <a:pt x="125" y="63"/>
                    </a:lnTo>
                    <a:lnTo>
                      <a:pt x="12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70"/>
              <p:cNvSpPr>
                <a:spLocks/>
              </p:cNvSpPr>
              <p:nvPr/>
            </p:nvSpPr>
            <p:spPr bwMode="auto">
              <a:xfrm>
                <a:off x="3460751" y="517525"/>
                <a:ext cx="33338" cy="33337"/>
              </a:xfrm>
              <a:custGeom>
                <a:avLst/>
                <a:gdLst>
                  <a:gd name="T0" fmla="*/ 63 w 63"/>
                  <a:gd name="T1" fmla="*/ 32 h 63"/>
                  <a:gd name="T2" fmla="*/ 63 w 63"/>
                  <a:gd name="T3" fmla="*/ 32 h 63"/>
                  <a:gd name="T4" fmla="*/ 61 w 63"/>
                  <a:gd name="T5" fmla="*/ 38 h 63"/>
                  <a:gd name="T6" fmla="*/ 60 w 63"/>
                  <a:gd name="T7" fmla="*/ 44 h 63"/>
                  <a:gd name="T8" fmla="*/ 57 w 63"/>
                  <a:gd name="T9" fmla="*/ 49 h 63"/>
                  <a:gd name="T10" fmla="*/ 53 w 63"/>
                  <a:gd name="T11" fmla="*/ 53 h 63"/>
                  <a:gd name="T12" fmla="*/ 48 w 63"/>
                  <a:gd name="T13" fmla="*/ 57 h 63"/>
                  <a:gd name="T14" fmla="*/ 43 w 63"/>
                  <a:gd name="T15" fmla="*/ 61 h 63"/>
                  <a:gd name="T16" fmla="*/ 37 w 63"/>
                  <a:gd name="T17" fmla="*/ 62 h 63"/>
                  <a:gd name="T18" fmla="*/ 31 w 63"/>
                  <a:gd name="T19" fmla="*/ 63 h 63"/>
                  <a:gd name="T20" fmla="*/ 31 w 63"/>
                  <a:gd name="T21" fmla="*/ 63 h 63"/>
                  <a:gd name="T22" fmla="*/ 25 w 63"/>
                  <a:gd name="T23" fmla="*/ 62 h 63"/>
                  <a:gd name="T24" fmla="*/ 19 w 63"/>
                  <a:gd name="T25" fmla="*/ 61 h 63"/>
                  <a:gd name="T26" fmla="*/ 13 w 63"/>
                  <a:gd name="T27" fmla="*/ 57 h 63"/>
                  <a:gd name="T28" fmla="*/ 10 w 63"/>
                  <a:gd name="T29" fmla="*/ 53 h 63"/>
                  <a:gd name="T30" fmla="*/ 5 w 63"/>
                  <a:gd name="T31" fmla="*/ 49 h 63"/>
                  <a:gd name="T32" fmla="*/ 2 w 63"/>
                  <a:gd name="T33" fmla="*/ 44 h 63"/>
                  <a:gd name="T34" fmla="*/ 1 w 63"/>
                  <a:gd name="T35" fmla="*/ 38 h 63"/>
                  <a:gd name="T36" fmla="*/ 0 w 63"/>
                  <a:gd name="T37" fmla="*/ 32 h 63"/>
                  <a:gd name="T38" fmla="*/ 0 w 63"/>
                  <a:gd name="T39" fmla="*/ 32 h 63"/>
                  <a:gd name="T40" fmla="*/ 1 w 63"/>
                  <a:gd name="T41" fmla="*/ 26 h 63"/>
                  <a:gd name="T42" fmla="*/ 2 w 63"/>
                  <a:gd name="T43" fmla="*/ 20 h 63"/>
                  <a:gd name="T44" fmla="*/ 5 w 63"/>
                  <a:gd name="T45" fmla="*/ 14 h 63"/>
                  <a:gd name="T46" fmla="*/ 10 w 63"/>
                  <a:gd name="T47" fmla="*/ 9 h 63"/>
                  <a:gd name="T48" fmla="*/ 13 w 63"/>
                  <a:gd name="T49" fmla="*/ 5 h 63"/>
                  <a:gd name="T50" fmla="*/ 19 w 63"/>
                  <a:gd name="T51" fmla="*/ 3 h 63"/>
                  <a:gd name="T52" fmla="*/ 25 w 63"/>
                  <a:gd name="T53" fmla="*/ 0 h 63"/>
                  <a:gd name="T54" fmla="*/ 31 w 63"/>
                  <a:gd name="T55" fmla="*/ 0 h 63"/>
                  <a:gd name="T56" fmla="*/ 31 w 63"/>
                  <a:gd name="T57" fmla="*/ 0 h 63"/>
                  <a:gd name="T58" fmla="*/ 37 w 63"/>
                  <a:gd name="T59" fmla="*/ 0 h 63"/>
                  <a:gd name="T60" fmla="*/ 43 w 63"/>
                  <a:gd name="T61" fmla="*/ 3 h 63"/>
                  <a:gd name="T62" fmla="*/ 48 w 63"/>
                  <a:gd name="T63" fmla="*/ 5 h 63"/>
                  <a:gd name="T64" fmla="*/ 53 w 63"/>
                  <a:gd name="T65" fmla="*/ 9 h 63"/>
                  <a:gd name="T66" fmla="*/ 57 w 63"/>
                  <a:gd name="T67" fmla="*/ 14 h 63"/>
                  <a:gd name="T68" fmla="*/ 60 w 63"/>
                  <a:gd name="T69" fmla="*/ 20 h 63"/>
                  <a:gd name="T70" fmla="*/ 61 w 63"/>
                  <a:gd name="T71" fmla="*/ 26 h 63"/>
                  <a:gd name="T72" fmla="*/ 63 w 63"/>
                  <a:gd name="T73" fmla="*/ 32 h 63"/>
                  <a:gd name="T74" fmla="*/ 63 w 63"/>
                  <a:gd name="T75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" h="63">
                    <a:moveTo>
                      <a:pt x="63" y="32"/>
                    </a:moveTo>
                    <a:lnTo>
                      <a:pt x="63" y="32"/>
                    </a:lnTo>
                    <a:lnTo>
                      <a:pt x="61" y="38"/>
                    </a:lnTo>
                    <a:lnTo>
                      <a:pt x="60" y="44"/>
                    </a:lnTo>
                    <a:lnTo>
                      <a:pt x="57" y="49"/>
                    </a:lnTo>
                    <a:lnTo>
                      <a:pt x="53" y="53"/>
                    </a:lnTo>
                    <a:lnTo>
                      <a:pt x="48" y="57"/>
                    </a:lnTo>
                    <a:lnTo>
                      <a:pt x="43" y="61"/>
                    </a:lnTo>
                    <a:lnTo>
                      <a:pt x="37" y="62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25" y="62"/>
                    </a:lnTo>
                    <a:lnTo>
                      <a:pt x="19" y="61"/>
                    </a:lnTo>
                    <a:lnTo>
                      <a:pt x="13" y="57"/>
                    </a:lnTo>
                    <a:lnTo>
                      <a:pt x="10" y="53"/>
                    </a:lnTo>
                    <a:lnTo>
                      <a:pt x="5" y="49"/>
                    </a:lnTo>
                    <a:lnTo>
                      <a:pt x="2" y="44"/>
                    </a:lnTo>
                    <a:lnTo>
                      <a:pt x="1" y="3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10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9"/>
                    </a:lnTo>
                    <a:lnTo>
                      <a:pt x="57" y="14"/>
                    </a:lnTo>
                    <a:lnTo>
                      <a:pt x="60" y="20"/>
                    </a:lnTo>
                    <a:lnTo>
                      <a:pt x="61" y="26"/>
                    </a:lnTo>
                    <a:lnTo>
                      <a:pt x="63" y="32"/>
                    </a:lnTo>
                    <a:lnTo>
                      <a:pt x="63" y="3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71"/>
              <p:cNvSpPr>
                <a:spLocks/>
              </p:cNvSpPr>
              <p:nvPr/>
            </p:nvSpPr>
            <p:spPr bwMode="auto">
              <a:xfrm>
                <a:off x="3814763" y="495300"/>
                <a:ext cx="77788" cy="77787"/>
              </a:xfrm>
              <a:custGeom>
                <a:avLst/>
                <a:gdLst>
                  <a:gd name="T0" fmla="*/ 147 w 147"/>
                  <a:gd name="T1" fmla="*/ 74 h 147"/>
                  <a:gd name="T2" fmla="*/ 147 w 147"/>
                  <a:gd name="T3" fmla="*/ 74 h 147"/>
                  <a:gd name="T4" fmla="*/ 147 w 147"/>
                  <a:gd name="T5" fmla="*/ 81 h 147"/>
                  <a:gd name="T6" fmla="*/ 146 w 147"/>
                  <a:gd name="T7" fmla="*/ 88 h 147"/>
                  <a:gd name="T8" fmla="*/ 143 w 147"/>
                  <a:gd name="T9" fmla="*/ 95 h 147"/>
                  <a:gd name="T10" fmla="*/ 141 w 147"/>
                  <a:gd name="T11" fmla="*/ 103 h 147"/>
                  <a:gd name="T12" fmla="*/ 134 w 147"/>
                  <a:gd name="T13" fmla="*/ 115 h 147"/>
                  <a:gd name="T14" fmla="*/ 125 w 147"/>
                  <a:gd name="T15" fmla="*/ 125 h 147"/>
                  <a:gd name="T16" fmla="*/ 114 w 147"/>
                  <a:gd name="T17" fmla="*/ 134 h 147"/>
                  <a:gd name="T18" fmla="*/ 102 w 147"/>
                  <a:gd name="T19" fmla="*/ 141 h 147"/>
                  <a:gd name="T20" fmla="*/ 95 w 147"/>
                  <a:gd name="T21" fmla="*/ 143 h 147"/>
                  <a:gd name="T22" fmla="*/ 88 w 147"/>
                  <a:gd name="T23" fmla="*/ 146 h 147"/>
                  <a:gd name="T24" fmla="*/ 81 w 147"/>
                  <a:gd name="T25" fmla="*/ 146 h 147"/>
                  <a:gd name="T26" fmla="*/ 73 w 147"/>
                  <a:gd name="T27" fmla="*/ 147 h 147"/>
                  <a:gd name="T28" fmla="*/ 73 w 147"/>
                  <a:gd name="T29" fmla="*/ 147 h 147"/>
                  <a:gd name="T30" fmla="*/ 66 w 147"/>
                  <a:gd name="T31" fmla="*/ 146 h 147"/>
                  <a:gd name="T32" fmla="*/ 59 w 147"/>
                  <a:gd name="T33" fmla="*/ 146 h 147"/>
                  <a:gd name="T34" fmla="*/ 52 w 147"/>
                  <a:gd name="T35" fmla="*/ 143 h 147"/>
                  <a:gd name="T36" fmla="*/ 44 w 147"/>
                  <a:gd name="T37" fmla="*/ 141 h 147"/>
                  <a:gd name="T38" fmla="*/ 32 w 147"/>
                  <a:gd name="T39" fmla="*/ 134 h 147"/>
                  <a:gd name="T40" fmla="*/ 21 w 147"/>
                  <a:gd name="T41" fmla="*/ 125 h 147"/>
                  <a:gd name="T42" fmla="*/ 12 w 147"/>
                  <a:gd name="T43" fmla="*/ 115 h 147"/>
                  <a:gd name="T44" fmla="*/ 6 w 147"/>
                  <a:gd name="T45" fmla="*/ 103 h 147"/>
                  <a:gd name="T46" fmla="*/ 3 w 147"/>
                  <a:gd name="T47" fmla="*/ 95 h 147"/>
                  <a:gd name="T48" fmla="*/ 1 w 147"/>
                  <a:gd name="T49" fmla="*/ 88 h 147"/>
                  <a:gd name="T50" fmla="*/ 0 w 147"/>
                  <a:gd name="T51" fmla="*/ 81 h 147"/>
                  <a:gd name="T52" fmla="*/ 0 w 147"/>
                  <a:gd name="T53" fmla="*/ 74 h 147"/>
                  <a:gd name="T54" fmla="*/ 0 w 147"/>
                  <a:gd name="T55" fmla="*/ 74 h 147"/>
                  <a:gd name="T56" fmla="*/ 0 w 147"/>
                  <a:gd name="T57" fmla="*/ 67 h 147"/>
                  <a:gd name="T58" fmla="*/ 1 w 147"/>
                  <a:gd name="T59" fmla="*/ 59 h 147"/>
                  <a:gd name="T60" fmla="*/ 3 w 147"/>
                  <a:gd name="T61" fmla="*/ 52 h 147"/>
                  <a:gd name="T62" fmla="*/ 6 w 147"/>
                  <a:gd name="T63" fmla="*/ 45 h 147"/>
                  <a:gd name="T64" fmla="*/ 12 w 147"/>
                  <a:gd name="T65" fmla="*/ 33 h 147"/>
                  <a:gd name="T66" fmla="*/ 21 w 147"/>
                  <a:gd name="T67" fmla="*/ 22 h 147"/>
                  <a:gd name="T68" fmla="*/ 32 w 147"/>
                  <a:gd name="T69" fmla="*/ 12 h 147"/>
                  <a:gd name="T70" fmla="*/ 44 w 147"/>
                  <a:gd name="T71" fmla="*/ 6 h 147"/>
                  <a:gd name="T72" fmla="*/ 52 w 147"/>
                  <a:gd name="T73" fmla="*/ 4 h 147"/>
                  <a:gd name="T74" fmla="*/ 59 w 147"/>
                  <a:gd name="T75" fmla="*/ 2 h 147"/>
                  <a:gd name="T76" fmla="*/ 66 w 147"/>
                  <a:gd name="T77" fmla="*/ 0 h 147"/>
                  <a:gd name="T78" fmla="*/ 73 w 147"/>
                  <a:gd name="T79" fmla="*/ 0 h 147"/>
                  <a:gd name="T80" fmla="*/ 73 w 147"/>
                  <a:gd name="T81" fmla="*/ 0 h 147"/>
                  <a:gd name="T82" fmla="*/ 81 w 147"/>
                  <a:gd name="T83" fmla="*/ 0 h 147"/>
                  <a:gd name="T84" fmla="*/ 88 w 147"/>
                  <a:gd name="T85" fmla="*/ 2 h 147"/>
                  <a:gd name="T86" fmla="*/ 95 w 147"/>
                  <a:gd name="T87" fmla="*/ 4 h 147"/>
                  <a:gd name="T88" fmla="*/ 102 w 147"/>
                  <a:gd name="T89" fmla="*/ 6 h 147"/>
                  <a:gd name="T90" fmla="*/ 114 w 147"/>
                  <a:gd name="T91" fmla="*/ 12 h 147"/>
                  <a:gd name="T92" fmla="*/ 125 w 147"/>
                  <a:gd name="T93" fmla="*/ 22 h 147"/>
                  <a:gd name="T94" fmla="*/ 134 w 147"/>
                  <a:gd name="T95" fmla="*/ 33 h 147"/>
                  <a:gd name="T96" fmla="*/ 141 w 147"/>
                  <a:gd name="T97" fmla="*/ 45 h 147"/>
                  <a:gd name="T98" fmla="*/ 143 w 147"/>
                  <a:gd name="T99" fmla="*/ 52 h 147"/>
                  <a:gd name="T100" fmla="*/ 146 w 147"/>
                  <a:gd name="T101" fmla="*/ 59 h 147"/>
                  <a:gd name="T102" fmla="*/ 147 w 147"/>
                  <a:gd name="T103" fmla="*/ 67 h 147"/>
                  <a:gd name="T104" fmla="*/ 147 w 147"/>
                  <a:gd name="T105" fmla="*/ 74 h 147"/>
                  <a:gd name="T106" fmla="*/ 147 w 147"/>
                  <a:gd name="T107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7" h="147">
                    <a:moveTo>
                      <a:pt x="147" y="74"/>
                    </a:moveTo>
                    <a:lnTo>
                      <a:pt x="147" y="74"/>
                    </a:lnTo>
                    <a:lnTo>
                      <a:pt x="147" y="81"/>
                    </a:lnTo>
                    <a:lnTo>
                      <a:pt x="146" y="88"/>
                    </a:lnTo>
                    <a:lnTo>
                      <a:pt x="143" y="95"/>
                    </a:lnTo>
                    <a:lnTo>
                      <a:pt x="141" y="103"/>
                    </a:lnTo>
                    <a:lnTo>
                      <a:pt x="134" y="115"/>
                    </a:lnTo>
                    <a:lnTo>
                      <a:pt x="125" y="125"/>
                    </a:lnTo>
                    <a:lnTo>
                      <a:pt x="114" y="134"/>
                    </a:lnTo>
                    <a:lnTo>
                      <a:pt x="102" y="141"/>
                    </a:lnTo>
                    <a:lnTo>
                      <a:pt x="95" y="143"/>
                    </a:lnTo>
                    <a:lnTo>
                      <a:pt x="88" y="146"/>
                    </a:lnTo>
                    <a:lnTo>
                      <a:pt x="81" y="146"/>
                    </a:lnTo>
                    <a:lnTo>
                      <a:pt x="73" y="147"/>
                    </a:lnTo>
                    <a:lnTo>
                      <a:pt x="73" y="147"/>
                    </a:lnTo>
                    <a:lnTo>
                      <a:pt x="66" y="146"/>
                    </a:lnTo>
                    <a:lnTo>
                      <a:pt x="59" y="146"/>
                    </a:lnTo>
                    <a:lnTo>
                      <a:pt x="52" y="143"/>
                    </a:lnTo>
                    <a:lnTo>
                      <a:pt x="44" y="141"/>
                    </a:lnTo>
                    <a:lnTo>
                      <a:pt x="32" y="134"/>
                    </a:lnTo>
                    <a:lnTo>
                      <a:pt x="21" y="125"/>
                    </a:lnTo>
                    <a:lnTo>
                      <a:pt x="12" y="115"/>
                    </a:lnTo>
                    <a:lnTo>
                      <a:pt x="6" y="103"/>
                    </a:lnTo>
                    <a:lnTo>
                      <a:pt x="3" y="95"/>
                    </a:lnTo>
                    <a:lnTo>
                      <a:pt x="1" y="88"/>
                    </a:lnTo>
                    <a:lnTo>
                      <a:pt x="0" y="81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7"/>
                    </a:lnTo>
                    <a:lnTo>
                      <a:pt x="1" y="59"/>
                    </a:lnTo>
                    <a:lnTo>
                      <a:pt x="3" y="52"/>
                    </a:lnTo>
                    <a:lnTo>
                      <a:pt x="6" y="45"/>
                    </a:lnTo>
                    <a:lnTo>
                      <a:pt x="12" y="33"/>
                    </a:lnTo>
                    <a:lnTo>
                      <a:pt x="21" y="22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1" y="0"/>
                    </a:lnTo>
                    <a:lnTo>
                      <a:pt x="88" y="2"/>
                    </a:lnTo>
                    <a:lnTo>
                      <a:pt x="95" y="4"/>
                    </a:lnTo>
                    <a:lnTo>
                      <a:pt x="102" y="6"/>
                    </a:lnTo>
                    <a:lnTo>
                      <a:pt x="114" y="12"/>
                    </a:lnTo>
                    <a:lnTo>
                      <a:pt x="125" y="22"/>
                    </a:lnTo>
                    <a:lnTo>
                      <a:pt x="134" y="33"/>
                    </a:lnTo>
                    <a:lnTo>
                      <a:pt x="141" y="45"/>
                    </a:lnTo>
                    <a:lnTo>
                      <a:pt x="143" y="52"/>
                    </a:lnTo>
                    <a:lnTo>
                      <a:pt x="146" y="59"/>
                    </a:lnTo>
                    <a:lnTo>
                      <a:pt x="147" y="67"/>
                    </a:lnTo>
                    <a:lnTo>
                      <a:pt x="147" y="74"/>
                    </a:lnTo>
                    <a:lnTo>
                      <a:pt x="147" y="7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72"/>
              <p:cNvSpPr>
                <a:spLocks/>
              </p:cNvSpPr>
              <p:nvPr/>
            </p:nvSpPr>
            <p:spPr bwMode="auto">
              <a:xfrm>
                <a:off x="3819526" y="501650"/>
                <a:ext cx="66675" cy="65087"/>
              </a:xfrm>
              <a:custGeom>
                <a:avLst/>
                <a:gdLst>
                  <a:gd name="T0" fmla="*/ 125 w 125"/>
                  <a:gd name="T1" fmla="*/ 63 h 125"/>
                  <a:gd name="T2" fmla="*/ 125 w 125"/>
                  <a:gd name="T3" fmla="*/ 63 h 125"/>
                  <a:gd name="T4" fmla="*/ 124 w 125"/>
                  <a:gd name="T5" fmla="*/ 75 h 125"/>
                  <a:gd name="T6" fmla="*/ 120 w 125"/>
                  <a:gd name="T7" fmla="*/ 87 h 125"/>
                  <a:gd name="T8" fmla="*/ 114 w 125"/>
                  <a:gd name="T9" fmla="*/ 98 h 125"/>
                  <a:gd name="T10" fmla="*/ 107 w 125"/>
                  <a:gd name="T11" fmla="*/ 107 h 125"/>
                  <a:gd name="T12" fmla="*/ 97 w 125"/>
                  <a:gd name="T13" fmla="*/ 114 h 125"/>
                  <a:gd name="T14" fmla="*/ 86 w 125"/>
                  <a:gd name="T15" fmla="*/ 120 h 125"/>
                  <a:gd name="T16" fmla="*/ 74 w 125"/>
                  <a:gd name="T17" fmla="*/ 124 h 125"/>
                  <a:gd name="T18" fmla="*/ 62 w 125"/>
                  <a:gd name="T19" fmla="*/ 125 h 125"/>
                  <a:gd name="T20" fmla="*/ 62 w 125"/>
                  <a:gd name="T21" fmla="*/ 125 h 125"/>
                  <a:gd name="T22" fmla="*/ 49 w 125"/>
                  <a:gd name="T23" fmla="*/ 124 h 125"/>
                  <a:gd name="T24" fmla="*/ 38 w 125"/>
                  <a:gd name="T25" fmla="*/ 120 h 125"/>
                  <a:gd name="T26" fmla="*/ 27 w 125"/>
                  <a:gd name="T27" fmla="*/ 114 h 125"/>
                  <a:gd name="T28" fmla="*/ 18 w 125"/>
                  <a:gd name="T29" fmla="*/ 107 h 125"/>
                  <a:gd name="T30" fmla="*/ 10 w 125"/>
                  <a:gd name="T31" fmla="*/ 98 h 125"/>
                  <a:gd name="T32" fmla="*/ 4 w 125"/>
                  <a:gd name="T33" fmla="*/ 87 h 125"/>
                  <a:gd name="T34" fmla="*/ 1 w 125"/>
                  <a:gd name="T35" fmla="*/ 75 h 125"/>
                  <a:gd name="T36" fmla="*/ 0 w 125"/>
                  <a:gd name="T37" fmla="*/ 63 h 125"/>
                  <a:gd name="T38" fmla="*/ 0 w 125"/>
                  <a:gd name="T39" fmla="*/ 63 h 125"/>
                  <a:gd name="T40" fmla="*/ 1 w 125"/>
                  <a:gd name="T41" fmla="*/ 50 h 125"/>
                  <a:gd name="T42" fmla="*/ 4 w 125"/>
                  <a:gd name="T43" fmla="*/ 39 h 125"/>
                  <a:gd name="T44" fmla="*/ 10 w 125"/>
                  <a:gd name="T45" fmla="*/ 28 h 125"/>
                  <a:gd name="T46" fmla="*/ 18 w 125"/>
                  <a:gd name="T47" fmla="*/ 18 h 125"/>
                  <a:gd name="T48" fmla="*/ 27 w 125"/>
                  <a:gd name="T49" fmla="*/ 11 h 125"/>
                  <a:gd name="T50" fmla="*/ 38 w 125"/>
                  <a:gd name="T51" fmla="*/ 5 h 125"/>
                  <a:gd name="T52" fmla="*/ 49 w 125"/>
                  <a:gd name="T53" fmla="*/ 1 h 125"/>
                  <a:gd name="T54" fmla="*/ 62 w 125"/>
                  <a:gd name="T55" fmla="*/ 0 h 125"/>
                  <a:gd name="T56" fmla="*/ 62 w 125"/>
                  <a:gd name="T57" fmla="*/ 0 h 125"/>
                  <a:gd name="T58" fmla="*/ 74 w 125"/>
                  <a:gd name="T59" fmla="*/ 1 h 125"/>
                  <a:gd name="T60" fmla="*/ 86 w 125"/>
                  <a:gd name="T61" fmla="*/ 5 h 125"/>
                  <a:gd name="T62" fmla="*/ 97 w 125"/>
                  <a:gd name="T63" fmla="*/ 11 h 125"/>
                  <a:gd name="T64" fmla="*/ 107 w 125"/>
                  <a:gd name="T65" fmla="*/ 18 h 125"/>
                  <a:gd name="T66" fmla="*/ 114 w 125"/>
                  <a:gd name="T67" fmla="*/ 28 h 125"/>
                  <a:gd name="T68" fmla="*/ 120 w 125"/>
                  <a:gd name="T69" fmla="*/ 39 h 125"/>
                  <a:gd name="T70" fmla="*/ 124 w 125"/>
                  <a:gd name="T71" fmla="*/ 50 h 125"/>
                  <a:gd name="T72" fmla="*/ 125 w 125"/>
                  <a:gd name="T73" fmla="*/ 63 h 125"/>
                  <a:gd name="T74" fmla="*/ 125 w 125"/>
                  <a:gd name="T75" fmla="*/ 6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5" h="125">
                    <a:moveTo>
                      <a:pt x="125" y="63"/>
                    </a:moveTo>
                    <a:lnTo>
                      <a:pt x="125" y="63"/>
                    </a:lnTo>
                    <a:lnTo>
                      <a:pt x="124" y="75"/>
                    </a:lnTo>
                    <a:lnTo>
                      <a:pt x="120" y="87"/>
                    </a:lnTo>
                    <a:lnTo>
                      <a:pt x="114" y="98"/>
                    </a:lnTo>
                    <a:lnTo>
                      <a:pt x="107" y="107"/>
                    </a:lnTo>
                    <a:lnTo>
                      <a:pt x="97" y="114"/>
                    </a:lnTo>
                    <a:lnTo>
                      <a:pt x="86" y="120"/>
                    </a:lnTo>
                    <a:lnTo>
                      <a:pt x="74" y="124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49" y="124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8"/>
                    </a:lnTo>
                    <a:lnTo>
                      <a:pt x="4" y="87"/>
                    </a:lnTo>
                    <a:lnTo>
                      <a:pt x="1" y="7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50"/>
                    </a:lnTo>
                    <a:lnTo>
                      <a:pt x="4" y="39"/>
                    </a:lnTo>
                    <a:lnTo>
                      <a:pt x="10" y="28"/>
                    </a:lnTo>
                    <a:lnTo>
                      <a:pt x="18" y="18"/>
                    </a:lnTo>
                    <a:lnTo>
                      <a:pt x="27" y="11"/>
                    </a:lnTo>
                    <a:lnTo>
                      <a:pt x="38" y="5"/>
                    </a:lnTo>
                    <a:lnTo>
                      <a:pt x="49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6" y="5"/>
                    </a:lnTo>
                    <a:lnTo>
                      <a:pt x="97" y="11"/>
                    </a:lnTo>
                    <a:lnTo>
                      <a:pt x="107" y="18"/>
                    </a:lnTo>
                    <a:lnTo>
                      <a:pt x="114" y="28"/>
                    </a:lnTo>
                    <a:lnTo>
                      <a:pt x="120" y="39"/>
                    </a:lnTo>
                    <a:lnTo>
                      <a:pt x="124" y="50"/>
                    </a:lnTo>
                    <a:lnTo>
                      <a:pt x="125" y="63"/>
                    </a:lnTo>
                    <a:lnTo>
                      <a:pt x="12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73"/>
              <p:cNvSpPr>
                <a:spLocks/>
              </p:cNvSpPr>
              <p:nvPr/>
            </p:nvSpPr>
            <p:spPr bwMode="auto">
              <a:xfrm>
                <a:off x="3836988" y="517525"/>
                <a:ext cx="33338" cy="33337"/>
              </a:xfrm>
              <a:custGeom>
                <a:avLst/>
                <a:gdLst>
                  <a:gd name="T0" fmla="*/ 63 w 63"/>
                  <a:gd name="T1" fmla="*/ 32 h 63"/>
                  <a:gd name="T2" fmla="*/ 63 w 63"/>
                  <a:gd name="T3" fmla="*/ 32 h 63"/>
                  <a:gd name="T4" fmla="*/ 61 w 63"/>
                  <a:gd name="T5" fmla="*/ 38 h 63"/>
                  <a:gd name="T6" fmla="*/ 60 w 63"/>
                  <a:gd name="T7" fmla="*/ 44 h 63"/>
                  <a:gd name="T8" fmla="*/ 57 w 63"/>
                  <a:gd name="T9" fmla="*/ 49 h 63"/>
                  <a:gd name="T10" fmla="*/ 53 w 63"/>
                  <a:gd name="T11" fmla="*/ 53 h 63"/>
                  <a:gd name="T12" fmla="*/ 48 w 63"/>
                  <a:gd name="T13" fmla="*/ 57 h 63"/>
                  <a:gd name="T14" fmla="*/ 43 w 63"/>
                  <a:gd name="T15" fmla="*/ 61 h 63"/>
                  <a:gd name="T16" fmla="*/ 37 w 63"/>
                  <a:gd name="T17" fmla="*/ 62 h 63"/>
                  <a:gd name="T18" fmla="*/ 31 w 63"/>
                  <a:gd name="T19" fmla="*/ 63 h 63"/>
                  <a:gd name="T20" fmla="*/ 31 w 63"/>
                  <a:gd name="T21" fmla="*/ 63 h 63"/>
                  <a:gd name="T22" fmla="*/ 25 w 63"/>
                  <a:gd name="T23" fmla="*/ 62 h 63"/>
                  <a:gd name="T24" fmla="*/ 19 w 63"/>
                  <a:gd name="T25" fmla="*/ 61 h 63"/>
                  <a:gd name="T26" fmla="*/ 13 w 63"/>
                  <a:gd name="T27" fmla="*/ 57 h 63"/>
                  <a:gd name="T28" fmla="*/ 10 w 63"/>
                  <a:gd name="T29" fmla="*/ 53 h 63"/>
                  <a:gd name="T30" fmla="*/ 5 w 63"/>
                  <a:gd name="T31" fmla="*/ 49 h 63"/>
                  <a:gd name="T32" fmla="*/ 2 w 63"/>
                  <a:gd name="T33" fmla="*/ 44 h 63"/>
                  <a:gd name="T34" fmla="*/ 0 w 63"/>
                  <a:gd name="T35" fmla="*/ 38 h 63"/>
                  <a:gd name="T36" fmla="*/ 0 w 63"/>
                  <a:gd name="T37" fmla="*/ 32 h 63"/>
                  <a:gd name="T38" fmla="*/ 0 w 63"/>
                  <a:gd name="T39" fmla="*/ 32 h 63"/>
                  <a:gd name="T40" fmla="*/ 0 w 63"/>
                  <a:gd name="T41" fmla="*/ 26 h 63"/>
                  <a:gd name="T42" fmla="*/ 2 w 63"/>
                  <a:gd name="T43" fmla="*/ 20 h 63"/>
                  <a:gd name="T44" fmla="*/ 5 w 63"/>
                  <a:gd name="T45" fmla="*/ 14 h 63"/>
                  <a:gd name="T46" fmla="*/ 10 w 63"/>
                  <a:gd name="T47" fmla="*/ 9 h 63"/>
                  <a:gd name="T48" fmla="*/ 13 w 63"/>
                  <a:gd name="T49" fmla="*/ 5 h 63"/>
                  <a:gd name="T50" fmla="*/ 19 w 63"/>
                  <a:gd name="T51" fmla="*/ 3 h 63"/>
                  <a:gd name="T52" fmla="*/ 25 w 63"/>
                  <a:gd name="T53" fmla="*/ 0 h 63"/>
                  <a:gd name="T54" fmla="*/ 31 w 63"/>
                  <a:gd name="T55" fmla="*/ 0 h 63"/>
                  <a:gd name="T56" fmla="*/ 31 w 63"/>
                  <a:gd name="T57" fmla="*/ 0 h 63"/>
                  <a:gd name="T58" fmla="*/ 37 w 63"/>
                  <a:gd name="T59" fmla="*/ 0 h 63"/>
                  <a:gd name="T60" fmla="*/ 43 w 63"/>
                  <a:gd name="T61" fmla="*/ 3 h 63"/>
                  <a:gd name="T62" fmla="*/ 48 w 63"/>
                  <a:gd name="T63" fmla="*/ 5 h 63"/>
                  <a:gd name="T64" fmla="*/ 53 w 63"/>
                  <a:gd name="T65" fmla="*/ 9 h 63"/>
                  <a:gd name="T66" fmla="*/ 57 w 63"/>
                  <a:gd name="T67" fmla="*/ 14 h 63"/>
                  <a:gd name="T68" fmla="*/ 60 w 63"/>
                  <a:gd name="T69" fmla="*/ 20 h 63"/>
                  <a:gd name="T70" fmla="*/ 61 w 63"/>
                  <a:gd name="T71" fmla="*/ 26 h 63"/>
                  <a:gd name="T72" fmla="*/ 63 w 63"/>
                  <a:gd name="T73" fmla="*/ 32 h 63"/>
                  <a:gd name="T74" fmla="*/ 63 w 63"/>
                  <a:gd name="T75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" h="63">
                    <a:moveTo>
                      <a:pt x="63" y="32"/>
                    </a:moveTo>
                    <a:lnTo>
                      <a:pt x="63" y="32"/>
                    </a:lnTo>
                    <a:lnTo>
                      <a:pt x="61" y="38"/>
                    </a:lnTo>
                    <a:lnTo>
                      <a:pt x="60" y="44"/>
                    </a:lnTo>
                    <a:lnTo>
                      <a:pt x="57" y="49"/>
                    </a:lnTo>
                    <a:lnTo>
                      <a:pt x="53" y="53"/>
                    </a:lnTo>
                    <a:lnTo>
                      <a:pt x="48" y="57"/>
                    </a:lnTo>
                    <a:lnTo>
                      <a:pt x="43" y="61"/>
                    </a:lnTo>
                    <a:lnTo>
                      <a:pt x="37" y="62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25" y="62"/>
                    </a:lnTo>
                    <a:lnTo>
                      <a:pt x="19" y="61"/>
                    </a:lnTo>
                    <a:lnTo>
                      <a:pt x="13" y="57"/>
                    </a:lnTo>
                    <a:lnTo>
                      <a:pt x="10" y="53"/>
                    </a:lnTo>
                    <a:lnTo>
                      <a:pt x="5" y="49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10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9"/>
                    </a:lnTo>
                    <a:lnTo>
                      <a:pt x="57" y="14"/>
                    </a:lnTo>
                    <a:lnTo>
                      <a:pt x="60" y="20"/>
                    </a:lnTo>
                    <a:lnTo>
                      <a:pt x="61" y="26"/>
                    </a:lnTo>
                    <a:lnTo>
                      <a:pt x="63" y="32"/>
                    </a:lnTo>
                    <a:lnTo>
                      <a:pt x="63" y="3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74"/>
              <p:cNvSpPr>
                <a:spLocks/>
              </p:cNvSpPr>
              <p:nvPr/>
            </p:nvSpPr>
            <p:spPr bwMode="auto">
              <a:xfrm>
                <a:off x="3727451" y="495300"/>
                <a:ext cx="77788" cy="77787"/>
              </a:xfrm>
              <a:custGeom>
                <a:avLst/>
                <a:gdLst>
                  <a:gd name="T0" fmla="*/ 147 w 147"/>
                  <a:gd name="T1" fmla="*/ 74 h 147"/>
                  <a:gd name="T2" fmla="*/ 147 w 147"/>
                  <a:gd name="T3" fmla="*/ 74 h 147"/>
                  <a:gd name="T4" fmla="*/ 146 w 147"/>
                  <a:gd name="T5" fmla="*/ 81 h 147"/>
                  <a:gd name="T6" fmla="*/ 144 w 147"/>
                  <a:gd name="T7" fmla="*/ 88 h 147"/>
                  <a:gd name="T8" fmla="*/ 143 w 147"/>
                  <a:gd name="T9" fmla="*/ 95 h 147"/>
                  <a:gd name="T10" fmla="*/ 141 w 147"/>
                  <a:gd name="T11" fmla="*/ 103 h 147"/>
                  <a:gd name="T12" fmla="*/ 133 w 147"/>
                  <a:gd name="T13" fmla="*/ 115 h 147"/>
                  <a:gd name="T14" fmla="*/ 125 w 147"/>
                  <a:gd name="T15" fmla="*/ 125 h 147"/>
                  <a:gd name="T16" fmla="*/ 114 w 147"/>
                  <a:gd name="T17" fmla="*/ 134 h 147"/>
                  <a:gd name="T18" fmla="*/ 101 w 147"/>
                  <a:gd name="T19" fmla="*/ 141 h 147"/>
                  <a:gd name="T20" fmla="*/ 95 w 147"/>
                  <a:gd name="T21" fmla="*/ 143 h 147"/>
                  <a:gd name="T22" fmla="*/ 88 w 147"/>
                  <a:gd name="T23" fmla="*/ 146 h 147"/>
                  <a:gd name="T24" fmla="*/ 80 w 147"/>
                  <a:gd name="T25" fmla="*/ 146 h 147"/>
                  <a:gd name="T26" fmla="*/ 73 w 147"/>
                  <a:gd name="T27" fmla="*/ 147 h 147"/>
                  <a:gd name="T28" fmla="*/ 73 w 147"/>
                  <a:gd name="T29" fmla="*/ 147 h 147"/>
                  <a:gd name="T30" fmla="*/ 65 w 147"/>
                  <a:gd name="T31" fmla="*/ 146 h 147"/>
                  <a:gd name="T32" fmla="*/ 58 w 147"/>
                  <a:gd name="T33" fmla="*/ 146 h 147"/>
                  <a:gd name="T34" fmla="*/ 52 w 147"/>
                  <a:gd name="T35" fmla="*/ 143 h 147"/>
                  <a:gd name="T36" fmla="*/ 44 w 147"/>
                  <a:gd name="T37" fmla="*/ 141 h 147"/>
                  <a:gd name="T38" fmla="*/ 32 w 147"/>
                  <a:gd name="T39" fmla="*/ 134 h 147"/>
                  <a:gd name="T40" fmla="*/ 21 w 147"/>
                  <a:gd name="T41" fmla="*/ 125 h 147"/>
                  <a:gd name="T42" fmla="*/ 12 w 147"/>
                  <a:gd name="T43" fmla="*/ 115 h 147"/>
                  <a:gd name="T44" fmla="*/ 6 w 147"/>
                  <a:gd name="T45" fmla="*/ 103 h 147"/>
                  <a:gd name="T46" fmla="*/ 2 w 147"/>
                  <a:gd name="T47" fmla="*/ 95 h 147"/>
                  <a:gd name="T48" fmla="*/ 1 w 147"/>
                  <a:gd name="T49" fmla="*/ 88 h 147"/>
                  <a:gd name="T50" fmla="*/ 0 w 147"/>
                  <a:gd name="T51" fmla="*/ 81 h 147"/>
                  <a:gd name="T52" fmla="*/ 0 w 147"/>
                  <a:gd name="T53" fmla="*/ 74 h 147"/>
                  <a:gd name="T54" fmla="*/ 0 w 147"/>
                  <a:gd name="T55" fmla="*/ 74 h 147"/>
                  <a:gd name="T56" fmla="*/ 0 w 147"/>
                  <a:gd name="T57" fmla="*/ 67 h 147"/>
                  <a:gd name="T58" fmla="*/ 1 w 147"/>
                  <a:gd name="T59" fmla="*/ 59 h 147"/>
                  <a:gd name="T60" fmla="*/ 2 w 147"/>
                  <a:gd name="T61" fmla="*/ 52 h 147"/>
                  <a:gd name="T62" fmla="*/ 6 w 147"/>
                  <a:gd name="T63" fmla="*/ 45 h 147"/>
                  <a:gd name="T64" fmla="*/ 12 w 147"/>
                  <a:gd name="T65" fmla="*/ 33 h 147"/>
                  <a:gd name="T66" fmla="*/ 21 w 147"/>
                  <a:gd name="T67" fmla="*/ 22 h 147"/>
                  <a:gd name="T68" fmla="*/ 32 w 147"/>
                  <a:gd name="T69" fmla="*/ 12 h 147"/>
                  <a:gd name="T70" fmla="*/ 44 w 147"/>
                  <a:gd name="T71" fmla="*/ 6 h 147"/>
                  <a:gd name="T72" fmla="*/ 52 w 147"/>
                  <a:gd name="T73" fmla="*/ 4 h 147"/>
                  <a:gd name="T74" fmla="*/ 58 w 147"/>
                  <a:gd name="T75" fmla="*/ 2 h 147"/>
                  <a:gd name="T76" fmla="*/ 65 w 147"/>
                  <a:gd name="T77" fmla="*/ 0 h 147"/>
                  <a:gd name="T78" fmla="*/ 73 w 147"/>
                  <a:gd name="T79" fmla="*/ 0 h 147"/>
                  <a:gd name="T80" fmla="*/ 73 w 147"/>
                  <a:gd name="T81" fmla="*/ 0 h 147"/>
                  <a:gd name="T82" fmla="*/ 80 w 147"/>
                  <a:gd name="T83" fmla="*/ 0 h 147"/>
                  <a:gd name="T84" fmla="*/ 88 w 147"/>
                  <a:gd name="T85" fmla="*/ 2 h 147"/>
                  <a:gd name="T86" fmla="*/ 95 w 147"/>
                  <a:gd name="T87" fmla="*/ 4 h 147"/>
                  <a:gd name="T88" fmla="*/ 101 w 147"/>
                  <a:gd name="T89" fmla="*/ 6 h 147"/>
                  <a:gd name="T90" fmla="*/ 114 w 147"/>
                  <a:gd name="T91" fmla="*/ 12 h 147"/>
                  <a:gd name="T92" fmla="*/ 125 w 147"/>
                  <a:gd name="T93" fmla="*/ 22 h 147"/>
                  <a:gd name="T94" fmla="*/ 133 w 147"/>
                  <a:gd name="T95" fmla="*/ 33 h 147"/>
                  <a:gd name="T96" fmla="*/ 141 w 147"/>
                  <a:gd name="T97" fmla="*/ 45 h 147"/>
                  <a:gd name="T98" fmla="*/ 143 w 147"/>
                  <a:gd name="T99" fmla="*/ 52 h 147"/>
                  <a:gd name="T100" fmla="*/ 144 w 147"/>
                  <a:gd name="T101" fmla="*/ 59 h 147"/>
                  <a:gd name="T102" fmla="*/ 146 w 147"/>
                  <a:gd name="T103" fmla="*/ 67 h 147"/>
                  <a:gd name="T104" fmla="*/ 147 w 147"/>
                  <a:gd name="T105" fmla="*/ 74 h 147"/>
                  <a:gd name="T106" fmla="*/ 147 w 147"/>
                  <a:gd name="T107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7" h="147">
                    <a:moveTo>
                      <a:pt x="147" y="74"/>
                    </a:moveTo>
                    <a:lnTo>
                      <a:pt x="147" y="74"/>
                    </a:lnTo>
                    <a:lnTo>
                      <a:pt x="146" y="81"/>
                    </a:lnTo>
                    <a:lnTo>
                      <a:pt x="144" y="88"/>
                    </a:lnTo>
                    <a:lnTo>
                      <a:pt x="143" y="95"/>
                    </a:lnTo>
                    <a:lnTo>
                      <a:pt x="141" y="103"/>
                    </a:lnTo>
                    <a:lnTo>
                      <a:pt x="133" y="115"/>
                    </a:lnTo>
                    <a:lnTo>
                      <a:pt x="125" y="125"/>
                    </a:lnTo>
                    <a:lnTo>
                      <a:pt x="114" y="134"/>
                    </a:lnTo>
                    <a:lnTo>
                      <a:pt x="101" y="141"/>
                    </a:lnTo>
                    <a:lnTo>
                      <a:pt x="95" y="143"/>
                    </a:lnTo>
                    <a:lnTo>
                      <a:pt x="88" y="146"/>
                    </a:lnTo>
                    <a:lnTo>
                      <a:pt x="80" y="146"/>
                    </a:lnTo>
                    <a:lnTo>
                      <a:pt x="73" y="147"/>
                    </a:lnTo>
                    <a:lnTo>
                      <a:pt x="73" y="147"/>
                    </a:lnTo>
                    <a:lnTo>
                      <a:pt x="65" y="146"/>
                    </a:lnTo>
                    <a:lnTo>
                      <a:pt x="58" y="146"/>
                    </a:lnTo>
                    <a:lnTo>
                      <a:pt x="52" y="143"/>
                    </a:lnTo>
                    <a:lnTo>
                      <a:pt x="44" y="141"/>
                    </a:lnTo>
                    <a:lnTo>
                      <a:pt x="32" y="134"/>
                    </a:lnTo>
                    <a:lnTo>
                      <a:pt x="21" y="125"/>
                    </a:lnTo>
                    <a:lnTo>
                      <a:pt x="12" y="115"/>
                    </a:lnTo>
                    <a:lnTo>
                      <a:pt x="6" y="103"/>
                    </a:lnTo>
                    <a:lnTo>
                      <a:pt x="2" y="95"/>
                    </a:lnTo>
                    <a:lnTo>
                      <a:pt x="1" y="88"/>
                    </a:lnTo>
                    <a:lnTo>
                      <a:pt x="0" y="81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7"/>
                    </a:lnTo>
                    <a:lnTo>
                      <a:pt x="1" y="59"/>
                    </a:lnTo>
                    <a:lnTo>
                      <a:pt x="2" y="52"/>
                    </a:lnTo>
                    <a:lnTo>
                      <a:pt x="6" y="45"/>
                    </a:lnTo>
                    <a:lnTo>
                      <a:pt x="12" y="33"/>
                    </a:lnTo>
                    <a:lnTo>
                      <a:pt x="21" y="22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58" y="2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0" y="0"/>
                    </a:lnTo>
                    <a:lnTo>
                      <a:pt x="88" y="2"/>
                    </a:lnTo>
                    <a:lnTo>
                      <a:pt x="95" y="4"/>
                    </a:lnTo>
                    <a:lnTo>
                      <a:pt x="101" y="6"/>
                    </a:lnTo>
                    <a:lnTo>
                      <a:pt x="114" y="12"/>
                    </a:lnTo>
                    <a:lnTo>
                      <a:pt x="125" y="22"/>
                    </a:lnTo>
                    <a:lnTo>
                      <a:pt x="133" y="33"/>
                    </a:lnTo>
                    <a:lnTo>
                      <a:pt x="141" y="45"/>
                    </a:lnTo>
                    <a:lnTo>
                      <a:pt x="143" y="52"/>
                    </a:lnTo>
                    <a:lnTo>
                      <a:pt x="144" y="59"/>
                    </a:lnTo>
                    <a:lnTo>
                      <a:pt x="146" y="67"/>
                    </a:lnTo>
                    <a:lnTo>
                      <a:pt x="147" y="74"/>
                    </a:lnTo>
                    <a:lnTo>
                      <a:pt x="147" y="7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75"/>
              <p:cNvSpPr>
                <a:spLocks/>
              </p:cNvSpPr>
              <p:nvPr/>
            </p:nvSpPr>
            <p:spPr bwMode="auto">
              <a:xfrm>
                <a:off x="3732213" y="501650"/>
                <a:ext cx="66675" cy="65087"/>
              </a:xfrm>
              <a:custGeom>
                <a:avLst/>
                <a:gdLst>
                  <a:gd name="T0" fmla="*/ 125 w 125"/>
                  <a:gd name="T1" fmla="*/ 63 h 125"/>
                  <a:gd name="T2" fmla="*/ 125 w 125"/>
                  <a:gd name="T3" fmla="*/ 63 h 125"/>
                  <a:gd name="T4" fmla="*/ 124 w 125"/>
                  <a:gd name="T5" fmla="*/ 75 h 125"/>
                  <a:gd name="T6" fmla="*/ 120 w 125"/>
                  <a:gd name="T7" fmla="*/ 87 h 125"/>
                  <a:gd name="T8" fmla="*/ 114 w 125"/>
                  <a:gd name="T9" fmla="*/ 98 h 125"/>
                  <a:gd name="T10" fmla="*/ 106 w 125"/>
                  <a:gd name="T11" fmla="*/ 107 h 125"/>
                  <a:gd name="T12" fmla="*/ 97 w 125"/>
                  <a:gd name="T13" fmla="*/ 114 h 125"/>
                  <a:gd name="T14" fmla="*/ 86 w 125"/>
                  <a:gd name="T15" fmla="*/ 120 h 125"/>
                  <a:gd name="T16" fmla="*/ 74 w 125"/>
                  <a:gd name="T17" fmla="*/ 124 h 125"/>
                  <a:gd name="T18" fmla="*/ 62 w 125"/>
                  <a:gd name="T19" fmla="*/ 125 h 125"/>
                  <a:gd name="T20" fmla="*/ 62 w 125"/>
                  <a:gd name="T21" fmla="*/ 125 h 125"/>
                  <a:gd name="T22" fmla="*/ 49 w 125"/>
                  <a:gd name="T23" fmla="*/ 124 h 125"/>
                  <a:gd name="T24" fmla="*/ 37 w 125"/>
                  <a:gd name="T25" fmla="*/ 120 h 125"/>
                  <a:gd name="T26" fmla="*/ 27 w 125"/>
                  <a:gd name="T27" fmla="*/ 114 h 125"/>
                  <a:gd name="T28" fmla="*/ 18 w 125"/>
                  <a:gd name="T29" fmla="*/ 107 h 125"/>
                  <a:gd name="T30" fmla="*/ 10 w 125"/>
                  <a:gd name="T31" fmla="*/ 98 h 125"/>
                  <a:gd name="T32" fmla="*/ 4 w 125"/>
                  <a:gd name="T33" fmla="*/ 87 h 125"/>
                  <a:gd name="T34" fmla="*/ 1 w 125"/>
                  <a:gd name="T35" fmla="*/ 75 h 125"/>
                  <a:gd name="T36" fmla="*/ 0 w 125"/>
                  <a:gd name="T37" fmla="*/ 63 h 125"/>
                  <a:gd name="T38" fmla="*/ 0 w 125"/>
                  <a:gd name="T39" fmla="*/ 63 h 125"/>
                  <a:gd name="T40" fmla="*/ 1 w 125"/>
                  <a:gd name="T41" fmla="*/ 50 h 125"/>
                  <a:gd name="T42" fmla="*/ 4 w 125"/>
                  <a:gd name="T43" fmla="*/ 39 h 125"/>
                  <a:gd name="T44" fmla="*/ 10 w 125"/>
                  <a:gd name="T45" fmla="*/ 28 h 125"/>
                  <a:gd name="T46" fmla="*/ 18 w 125"/>
                  <a:gd name="T47" fmla="*/ 18 h 125"/>
                  <a:gd name="T48" fmla="*/ 27 w 125"/>
                  <a:gd name="T49" fmla="*/ 11 h 125"/>
                  <a:gd name="T50" fmla="*/ 37 w 125"/>
                  <a:gd name="T51" fmla="*/ 5 h 125"/>
                  <a:gd name="T52" fmla="*/ 49 w 125"/>
                  <a:gd name="T53" fmla="*/ 1 h 125"/>
                  <a:gd name="T54" fmla="*/ 62 w 125"/>
                  <a:gd name="T55" fmla="*/ 0 h 125"/>
                  <a:gd name="T56" fmla="*/ 62 w 125"/>
                  <a:gd name="T57" fmla="*/ 0 h 125"/>
                  <a:gd name="T58" fmla="*/ 74 w 125"/>
                  <a:gd name="T59" fmla="*/ 1 h 125"/>
                  <a:gd name="T60" fmla="*/ 86 w 125"/>
                  <a:gd name="T61" fmla="*/ 5 h 125"/>
                  <a:gd name="T62" fmla="*/ 97 w 125"/>
                  <a:gd name="T63" fmla="*/ 11 h 125"/>
                  <a:gd name="T64" fmla="*/ 106 w 125"/>
                  <a:gd name="T65" fmla="*/ 18 h 125"/>
                  <a:gd name="T66" fmla="*/ 114 w 125"/>
                  <a:gd name="T67" fmla="*/ 28 h 125"/>
                  <a:gd name="T68" fmla="*/ 120 w 125"/>
                  <a:gd name="T69" fmla="*/ 39 h 125"/>
                  <a:gd name="T70" fmla="*/ 124 w 125"/>
                  <a:gd name="T71" fmla="*/ 50 h 125"/>
                  <a:gd name="T72" fmla="*/ 125 w 125"/>
                  <a:gd name="T73" fmla="*/ 63 h 125"/>
                  <a:gd name="T74" fmla="*/ 125 w 125"/>
                  <a:gd name="T75" fmla="*/ 6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5" h="125">
                    <a:moveTo>
                      <a:pt x="125" y="63"/>
                    </a:moveTo>
                    <a:lnTo>
                      <a:pt x="125" y="63"/>
                    </a:lnTo>
                    <a:lnTo>
                      <a:pt x="124" y="75"/>
                    </a:lnTo>
                    <a:lnTo>
                      <a:pt x="120" y="87"/>
                    </a:lnTo>
                    <a:lnTo>
                      <a:pt x="114" y="98"/>
                    </a:lnTo>
                    <a:lnTo>
                      <a:pt x="106" y="107"/>
                    </a:lnTo>
                    <a:lnTo>
                      <a:pt x="97" y="114"/>
                    </a:lnTo>
                    <a:lnTo>
                      <a:pt x="86" y="120"/>
                    </a:lnTo>
                    <a:lnTo>
                      <a:pt x="74" y="124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49" y="124"/>
                    </a:lnTo>
                    <a:lnTo>
                      <a:pt x="37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8"/>
                    </a:lnTo>
                    <a:lnTo>
                      <a:pt x="4" y="87"/>
                    </a:lnTo>
                    <a:lnTo>
                      <a:pt x="1" y="7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50"/>
                    </a:lnTo>
                    <a:lnTo>
                      <a:pt x="4" y="39"/>
                    </a:lnTo>
                    <a:lnTo>
                      <a:pt x="10" y="28"/>
                    </a:lnTo>
                    <a:lnTo>
                      <a:pt x="18" y="18"/>
                    </a:lnTo>
                    <a:lnTo>
                      <a:pt x="27" y="11"/>
                    </a:lnTo>
                    <a:lnTo>
                      <a:pt x="37" y="5"/>
                    </a:lnTo>
                    <a:lnTo>
                      <a:pt x="49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6" y="5"/>
                    </a:lnTo>
                    <a:lnTo>
                      <a:pt x="97" y="11"/>
                    </a:lnTo>
                    <a:lnTo>
                      <a:pt x="106" y="18"/>
                    </a:lnTo>
                    <a:lnTo>
                      <a:pt x="114" y="28"/>
                    </a:lnTo>
                    <a:lnTo>
                      <a:pt x="120" y="39"/>
                    </a:lnTo>
                    <a:lnTo>
                      <a:pt x="124" y="50"/>
                    </a:lnTo>
                    <a:lnTo>
                      <a:pt x="125" y="63"/>
                    </a:lnTo>
                    <a:lnTo>
                      <a:pt x="12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76"/>
              <p:cNvSpPr>
                <a:spLocks/>
              </p:cNvSpPr>
              <p:nvPr/>
            </p:nvSpPr>
            <p:spPr bwMode="auto">
              <a:xfrm>
                <a:off x="3749676" y="517525"/>
                <a:ext cx="33338" cy="33337"/>
              </a:xfrm>
              <a:custGeom>
                <a:avLst/>
                <a:gdLst>
                  <a:gd name="T0" fmla="*/ 63 w 63"/>
                  <a:gd name="T1" fmla="*/ 32 h 63"/>
                  <a:gd name="T2" fmla="*/ 63 w 63"/>
                  <a:gd name="T3" fmla="*/ 32 h 63"/>
                  <a:gd name="T4" fmla="*/ 61 w 63"/>
                  <a:gd name="T5" fmla="*/ 38 h 63"/>
                  <a:gd name="T6" fmla="*/ 60 w 63"/>
                  <a:gd name="T7" fmla="*/ 44 h 63"/>
                  <a:gd name="T8" fmla="*/ 57 w 63"/>
                  <a:gd name="T9" fmla="*/ 49 h 63"/>
                  <a:gd name="T10" fmla="*/ 53 w 63"/>
                  <a:gd name="T11" fmla="*/ 53 h 63"/>
                  <a:gd name="T12" fmla="*/ 48 w 63"/>
                  <a:gd name="T13" fmla="*/ 57 h 63"/>
                  <a:gd name="T14" fmla="*/ 43 w 63"/>
                  <a:gd name="T15" fmla="*/ 61 h 63"/>
                  <a:gd name="T16" fmla="*/ 37 w 63"/>
                  <a:gd name="T17" fmla="*/ 62 h 63"/>
                  <a:gd name="T18" fmla="*/ 31 w 63"/>
                  <a:gd name="T19" fmla="*/ 63 h 63"/>
                  <a:gd name="T20" fmla="*/ 31 w 63"/>
                  <a:gd name="T21" fmla="*/ 63 h 63"/>
                  <a:gd name="T22" fmla="*/ 24 w 63"/>
                  <a:gd name="T23" fmla="*/ 62 h 63"/>
                  <a:gd name="T24" fmla="*/ 19 w 63"/>
                  <a:gd name="T25" fmla="*/ 61 h 63"/>
                  <a:gd name="T26" fmla="*/ 13 w 63"/>
                  <a:gd name="T27" fmla="*/ 57 h 63"/>
                  <a:gd name="T28" fmla="*/ 8 w 63"/>
                  <a:gd name="T29" fmla="*/ 53 h 63"/>
                  <a:gd name="T30" fmla="*/ 5 w 63"/>
                  <a:gd name="T31" fmla="*/ 49 h 63"/>
                  <a:gd name="T32" fmla="*/ 2 w 63"/>
                  <a:gd name="T33" fmla="*/ 44 h 63"/>
                  <a:gd name="T34" fmla="*/ 0 w 63"/>
                  <a:gd name="T35" fmla="*/ 38 h 63"/>
                  <a:gd name="T36" fmla="*/ 0 w 63"/>
                  <a:gd name="T37" fmla="*/ 32 h 63"/>
                  <a:gd name="T38" fmla="*/ 0 w 63"/>
                  <a:gd name="T39" fmla="*/ 32 h 63"/>
                  <a:gd name="T40" fmla="*/ 0 w 63"/>
                  <a:gd name="T41" fmla="*/ 26 h 63"/>
                  <a:gd name="T42" fmla="*/ 2 w 63"/>
                  <a:gd name="T43" fmla="*/ 20 h 63"/>
                  <a:gd name="T44" fmla="*/ 5 w 63"/>
                  <a:gd name="T45" fmla="*/ 14 h 63"/>
                  <a:gd name="T46" fmla="*/ 8 w 63"/>
                  <a:gd name="T47" fmla="*/ 9 h 63"/>
                  <a:gd name="T48" fmla="*/ 13 w 63"/>
                  <a:gd name="T49" fmla="*/ 5 h 63"/>
                  <a:gd name="T50" fmla="*/ 19 w 63"/>
                  <a:gd name="T51" fmla="*/ 3 h 63"/>
                  <a:gd name="T52" fmla="*/ 24 w 63"/>
                  <a:gd name="T53" fmla="*/ 0 h 63"/>
                  <a:gd name="T54" fmla="*/ 31 w 63"/>
                  <a:gd name="T55" fmla="*/ 0 h 63"/>
                  <a:gd name="T56" fmla="*/ 31 w 63"/>
                  <a:gd name="T57" fmla="*/ 0 h 63"/>
                  <a:gd name="T58" fmla="*/ 37 w 63"/>
                  <a:gd name="T59" fmla="*/ 0 h 63"/>
                  <a:gd name="T60" fmla="*/ 43 w 63"/>
                  <a:gd name="T61" fmla="*/ 3 h 63"/>
                  <a:gd name="T62" fmla="*/ 48 w 63"/>
                  <a:gd name="T63" fmla="*/ 5 h 63"/>
                  <a:gd name="T64" fmla="*/ 53 w 63"/>
                  <a:gd name="T65" fmla="*/ 9 h 63"/>
                  <a:gd name="T66" fmla="*/ 57 w 63"/>
                  <a:gd name="T67" fmla="*/ 14 h 63"/>
                  <a:gd name="T68" fmla="*/ 60 w 63"/>
                  <a:gd name="T69" fmla="*/ 20 h 63"/>
                  <a:gd name="T70" fmla="*/ 61 w 63"/>
                  <a:gd name="T71" fmla="*/ 26 h 63"/>
                  <a:gd name="T72" fmla="*/ 63 w 63"/>
                  <a:gd name="T73" fmla="*/ 32 h 63"/>
                  <a:gd name="T74" fmla="*/ 63 w 63"/>
                  <a:gd name="T75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" h="63">
                    <a:moveTo>
                      <a:pt x="63" y="32"/>
                    </a:moveTo>
                    <a:lnTo>
                      <a:pt x="63" y="32"/>
                    </a:lnTo>
                    <a:lnTo>
                      <a:pt x="61" y="38"/>
                    </a:lnTo>
                    <a:lnTo>
                      <a:pt x="60" y="44"/>
                    </a:lnTo>
                    <a:lnTo>
                      <a:pt x="57" y="49"/>
                    </a:lnTo>
                    <a:lnTo>
                      <a:pt x="53" y="53"/>
                    </a:lnTo>
                    <a:lnTo>
                      <a:pt x="48" y="57"/>
                    </a:lnTo>
                    <a:lnTo>
                      <a:pt x="43" y="61"/>
                    </a:lnTo>
                    <a:lnTo>
                      <a:pt x="37" y="62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24" y="62"/>
                    </a:lnTo>
                    <a:lnTo>
                      <a:pt x="19" y="61"/>
                    </a:lnTo>
                    <a:lnTo>
                      <a:pt x="13" y="57"/>
                    </a:lnTo>
                    <a:lnTo>
                      <a:pt x="8" y="53"/>
                    </a:lnTo>
                    <a:lnTo>
                      <a:pt x="5" y="49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9"/>
                    </a:lnTo>
                    <a:lnTo>
                      <a:pt x="57" y="14"/>
                    </a:lnTo>
                    <a:lnTo>
                      <a:pt x="60" y="20"/>
                    </a:lnTo>
                    <a:lnTo>
                      <a:pt x="61" y="26"/>
                    </a:lnTo>
                    <a:lnTo>
                      <a:pt x="63" y="32"/>
                    </a:lnTo>
                    <a:lnTo>
                      <a:pt x="63" y="3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77"/>
              <p:cNvSpPr>
                <a:spLocks/>
              </p:cNvSpPr>
              <p:nvPr/>
            </p:nvSpPr>
            <p:spPr bwMode="auto">
              <a:xfrm>
                <a:off x="3775076" y="339725"/>
                <a:ext cx="71438" cy="14287"/>
              </a:xfrm>
              <a:custGeom>
                <a:avLst/>
                <a:gdLst>
                  <a:gd name="T0" fmla="*/ 0 w 137"/>
                  <a:gd name="T1" fmla="*/ 28 h 28"/>
                  <a:gd name="T2" fmla="*/ 0 w 137"/>
                  <a:gd name="T3" fmla="*/ 28 h 28"/>
                  <a:gd name="T4" fmla="*/ 1 w 137"/>
                  <a:gd name="T5" fmla="*/ 22 h 28"/>
                  <a:gd name="T6" fmla="*/ 5 w 137"/>
                  <a:gd name="T7" fmla="*/ 17 h 28"/>
                  <a:gd name="T8" fmla="*/ 12 w 137"/>
                  <a:gd name="T9" fmla="*/ 12 h 28"/>
                  <a:gd name="T10" fmla="*/ 21 w 137"/>
                  <a:gd name="T11" fmla="*/ 7 h 28"/>
                  <a:gd name="T12" fmla="*/ 30 w 137"/>
                  <a:gd name="T13" fmla="*/ 5 h 28"/>
                  <a:gd name="T14" fmla="*/ 42 w 137"/>
                  <a:gd name="T15" fmla="*/ 2 h 28"/>
                  <a:gd name="T16" fmla="*/ 56 w 137"/>
                  <a:gd name="T17" fmla="*/ 0 h 28"/>
                  <a:gd name="T18" fmla="*/ 69 w 137"/>
                  <a:gd name="T19" fmla="*/ 0 h 28"/>
                  <a:gd name="T20" fmla="*/ 69 w 137"/>
                  <a:gd name="T21" fmla="*/ 0 h 28"/>
                  <a:gd name="T22" fmla="*/ 83 w 137"/>
                  <a:gd name="T23" fmla="*/ 0 h 28"/>
                  <a:gd name="T24" fmla="*/ 95 w 137"/>
                  <a:gd name="T25" fmla="*/ 2 h 28"/>
                  <a:gd name="T26" fmla="*/ 107 w 137"/>
                  <a:gd name="T27" fmla="*/ 5 h 28"/>
                  <a:gd name="T28" fmla="*/ 118 w 137"/>
                  <a:gd name="T29" fmla="*/ 7 h 28"/>
                  <a:gd name="T30" fmla="*/ 127 w 137"/>
                  <a:gd name="T31" fmla="*/ 12 h 28"/>
                  <a:gd name="T32" fmla="*/ 133 w 137"/>
                  <a:gd name="T33" fmla="*/ 17 h 28"/>
                  <a:gd name="T34" fmla="*/ 136 w 137"/>
                  <a:gd name="T35" fmla="*/ 22 h 28"/>
                  <a:gd name="T36" fmla="*/ 137 w 137"/>
                  <a:gd name="T37" fmla="*/ 28 h 28"/>
                  <a:gd name="T38" fmla="*/ 0 w 137"/>
                  <a:gd name="T3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7" h="28">
                    <a:moveTo>
                      <a:pt x="0" y="28"/>
                    </a:moveTo>
                    <a:lnTo>
                      <a:pt x="0" y="28"/>
                    </a:lnTo>
                    <a:lnTo>
                      <a:pt x="1" y="22"/>
                    </a:lnTo>
                    <a:lnTo>
                      <a:pt x="5" y="17"/>
                    </a:lnTo>
                    <a:lnTo>
                      <a:pt x="12" y="12"/>
                    </a:lnTo>
                    <a:lnTo>
                      <a:pt x="21" y="7"/>
                    </a:lnTo>
                    <a:lnTo>
                      <a:pt x="30" y="5"/>
                    </a:lnTo>
                    <a:lnTo>
                      <a:pt x="42" y="2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83" y="0"/>
                    </a:lnTo>
                    <a:lnTo>
                      <a:pt x="95" y="2"/>
                    </a:lnTo>
                    <a:lnTo>
                      <a:pt x="107" y="5"/>
                    </a:lnTo>
                    <a:lnTo>
                      <a:pt x="118" y="7"/>
                    </a:lnTo>
                    <a:lnTo>
                      <a:pt x="127" y="12"/>
                    </a:lnTo>
                    <a:lnTo>
                      <a:pt x="133" y="17"/>
                    </a:lnTo>
                    <a:lnTo>
                      <a:pt x="136" y="22"/>
                    </a:lnTo>
                    <a:lnTo>
                      <a:pt x="137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78"/>
              <p:cNvSpPr>
                <a:spLocks/>
              </p:cNvSpPr>
              <p:nvPr/>
            </p:nvSpPr>
            <p:spPr bwMode="auto">
              <a:xfrm>
                <a:off x="3484563" y="339725"/>
                <a:ext cx="73025" cy="14287"/>
              </a:xfrm>
              <a:custGeom>
                <a:avLst/>
                <a:gdLst>
                  <a:gd name="T0" fmla="*/ 0 w 137"/>
                  <a:gd name="T1" fmla="*/ 28 h 28"/>
                  <a:gd name="T2" fmla="*/ 0 w 137"/>
                  <a:gd name="T3" fmla="*/ 28 h 28"/>
                  <a:gd name="T4" fmla="*/ 1 w 137"/>
                  <a:gd name="T5" fmla="*/ 22 h 28"/>
                  <a:gd name="T6" fmla="*/ 5 w 137"/>
                  <a:gd name="T7" fmla="*/ 17 h 28"/>
                  <a:gd name="T8" fmla="*/ 11 w 137"/>
                  <a:gd name="T9" fmla="*/ 12 h 28"/>
                  <a:gd name="T10" fmla="*/ 19 w 137"/>
                  <a:gd name="T11" fmla="*/ 7 h 28"/>
                  <a:gd name="T12" fmla="*/ 30 w 137"/>
                  <a:gd name="T13" fmla="*/ 5 h 28"/>
                  <a:gd name="T14" fmla="*/ 41 w 137"/>
                  <a:gd name="T15" fmla="*/ 2 h 28"/>
                  <a:gd name="T16" fmla="*/ 54 w 137"/>
                  <a:gd name="T17" fmla="*/ 0 h 28"/>
                  <a:gd name="T18" fmla="*/ 69 w 137"/>
                  <a:gd name="T19" fmla="*/ 0 h 28"/>
                  <a:gd name="T20" fmla="*/ 69 w 137"/>
                  <a:gd name="T21" fmla="*/ 0 h 28"/>
                  <a:gd name="T22" fmla="*/ 82 w 137"/>
                  <a:gd name="T23" fmla="*/ 0 h 28"/>
                  <a:gd name="T24" fmla="*/ 95 w 137"/>
                  <a:gd name="T25" fmla="*/ 2 h 28"/>
                  <a:gd name="T26" fmla="*/ 107 w 137"/>
                  <a:gd name="T27" fmla="*/ 5 h 28"/>
                  <a:gd name="T28" fmla="*/ 117 w 137"/>
                  <a:gd name="T29" fmla="*/ 7 h 28"/>
                  <a:gd name="T30" fmla="*/ 125 w 137"/>
                  <a:gd name="T31" fmla="*/ 12 h 28"/>
                  <a:gd name="T32" fmla="*/ 131 w 137"/>
                  <a:gd name="T33" fmla="*/ 17 h 28"/>
                  <a:gd name="T34" fmla="*/ 136 w 137"/>
                  <a:gd name="T35" fmla="*/ 22 h 28"/>
                  <a:gd name="T36" fmla="*/ 137 w 137"/>
                  <a:gd name="T37" fmla="*/ 28 h 28"/>
                  <a:gd name="T38" fmla="*/ 0 w 137"/>
                  <a:gd name="T3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7" h="28">
                    <a:moveTo>
                      <a:pt x="0" y="28"/>
                    </a:moveTo>
                    <a:lnTo>
                      <a:pt x="0" y="28"/>
                    </a:lnTo>
                    <a:lnTo>
                      <a:pt x="1" y="22"/>
                    </a:lnTo>
                    <a:lnTo>
                      <a:pt x="5" y="17"/>
                    </a:lnTo>
                    <a:lnTo>
                      <a:pt x="11" y="12"/>
                    </a:lnTo>
                    <a:lnTo>
                      <a:pt x="19" y="7"/>
                    </a:lnTo>
                    <a:lnTo>
                      <a:pt x="30" y="5"/>
                    </a:lnTo>
                    <a:lnTo>
                      <a:pt x="41" y="2"/>
                    </a:lnTo>
                    <a:lnTo>
                      <a:pt x="54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82" y="0"/>
                    </a:lnTo>
                    <a:lnTo>
                      <a:pt x="95" y="2"/>
                    </a:lnTo>
                    <a:lnTo>
                      <a:pt x="107" y="5"/>
                    </a:lnTo>
                    <a:lnTo>
                      <a:pt x="117" y="7"/>
                    </a:lnTo>
                    <a:lnTo>
                      <a:pt x="125" y="12"/>
                    </a:lnTo>
                    <a:lnTo>
                      <a:pt x="131" y="17"/>
                    </a:lnTo>
                    <a:lnTo>
                      <a:pt x="136" y="22"/>
                    </a:lnTo>
                    <a:lnTo>
                      <a:pt x="137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79"/>
              <p:cNvSpPr>
                <a:spLocks/>
              </p:cNvSpPr>
              <p:nvPr/>
            </p:nvSpPr>
            <p:spPr bwMode="auto">
              <a:xfrm>
                <a:off x="3416301" y="373063"/>
                <a:ext cx="98425" cy="73025"/>
              </a:xfrm>
              <a:custGeom>
                <a:avLst/>
                <a:gdLst>
                  <a:gd name="T0" fmla="*/ 184 w 184"/>
                  <a:gd name="T1" fmla="*/ 131 h 137"/>
                  <a:gd name="T2" fmla="*/ 184 w 184"/>
                  <a:gd name="T3" fmla="*/ 131 h 137"/>
                  <a:gd name="T4" fmla="*/ 184 w 184"/>
                  <a:gd name="T5" fmla="*/ 133 h 137"/>
                  <a:gd name="T6" fmla="*/ 183 w 184"/>
                  <a:gd name="T7" fmla="*/ 135 h 137"/>
                  <a:gd name="T8" fmla="*/ 181 w 184"/>
                  <a:gd name="T9" fmla="*/ 137 h 137"/>
                  <a:gd name="T10" fmla="*/ 180 w 184"/>
                  <a:gd name="T11" fmla="*/ 137 h 137"/>
                  <a:gd name="T12" fmla="*/ 6 w 184"/>
                  <a:gd name="T13" fmla="*/ 137 h 137"/>
                  <a:gd name="T14" fmla="*/ 6 w 184"/>
                  <a:gd name="T15" fmla="*/ 137 h 137"/>
                  <a:gd name="T16" fmla="*/ 4 w 184"/>
                  <a:gd name="T17" fmla="*/ 137 h 137"/>
                  <a:gd name="T18" fmla="*/ 2 w 184"/>
                  <a:gd name="T19" fmla="*/ 135 h 137"/>
                  <a:gd name="T20" fmla="*/ 1 w 184"/>
                  <a:gd name="T21" fmla="*/ 133 h 137"/>
                  <a:gd name="T22" fmla="*/ 0 w 184"/>
                  <a:gd name="T23" fmla="*/ 131 h 137"/>
                  <a:gd name="T24" fmla="*/ 0 w 184"/>
                  <a:gd name="T25" fmla="*/ 6 h 137"/>
                  <a:gd name="T26" fmla="*/ 0 w 184"/>
                  <a:gd name="T27" fmla="*/ 6 h 137"/>
                  <a:gd name="T28" fmla="*/ 1 w 184"/>
                  <a:gd name="T29" fmla="*/ 3 h 137"/>
                  <a:gd name="T30" fmla="*/ 2 w 184"/>
                  <a:gd name="T31" fmla="*/ 2 h 137"/>
                  <a:gd name="T32" fmla="*/ 4 w 184"/>
                  <a:gd name="T33" fmla="*/ 1 h 137"/>
                  <a:gd name="T34" fmla="*/ 6 w 184"/>
                  <a:gd name="T35" fmla="*/ 0 h 137"/>
                  <a:gd name="T36" fmla="*/ 180 w 184"/>
                  <a:gd name="T37" fmla="*/ 0 h 137"/>
                  <a:gd name="T38" fmla="*/ 180 w 184"/>
                  <a:gd name="T39" fmla="*/ 0 h 137"/>
                  <a:gd name="T40" fmla="*/ 181 w 184"/>
                  <a:gd name="T41" fmla="*/ 1 h 137"/>
                  <a:gd name="T42" fmla="*/ 183 w 184"/>
                  <a:gd name="T43" fmla="*/ 2 h 137"/>
                  <a:gd name="T44" fmla="*/ 184 w 184"/>
                  <a:gd name="T45" fmla="*/ 3 h 137"/>
                  <a:gd name="T46" fmla="*/ 184 w 184"/>
                  <a:gd name="T47" fmla="*/ 6 h 137"/>
                  <a:gd name="T48" fmla="*/ 184 w 184"/>
                  <a:gd name="T49" fmla="*/ 13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4" h="137">
                    <a:moveTo>
                      <a:pt x="184" y="131"/>
                    </a:moveTo>
                    <a:lnTo>
                      <a:pt x="184" y="131"/>
                    </a:lnTo>
                    <a:lnTo>
                      <a:pt x="184" y="133"/>
                    </a:lnTo>
                    <a:lnTo>
                      <a:pt x="183" y="135"/>
                    </a:lnTo>
                    <a:lnTo>
                      <a:pt x="181" y="137"/>
                    </a:lnTo>
                    <a:lnTo>
                      <a:pt x="180" y="137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4" y="137"/>
                    </a:lnTo>
                    <a:lnTo>
                      <a:pt x="2" y="135"/>
                    </a:lnTo>
                    <a:lnTo>
                      <a:pt x="1" y="133"/>
                    </a:lnTo>
                    <a:lnTo>
                      <a:pt x="0" y="13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1"/>
                    </a:lnTo>
                    <a:lnTo>
                      <a:pt x="183" y="2"/>
                    </a:lnTo>
                    <a:lnTo>
                      <a:pt x="184" y="3"/>
                    </a:lnTo>
                    <a:lnTo>
                      <a:pt x="184" y="6"/>
                    </a:lnTo>
                    <a:lnTo>
                      <a:pt x="184" y="13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80"/>
              <p:cNvSpPr>
                <a:spLocks/>
              </p:cNvSpPr>
              <p:nvPr/>
            </p:nvSpPr>
            <p:spPr bwMode="auto">
              <a:xfrm>
                <a:off x="3525838" y="373063"/>
                <a:ext cx="98425" cy="73025"/>
              </a:xfrm>
              <a:custGeom>
                <a:avLst/>
                <a:gdLst>
                  <a:gd name="T0" fmla="*/ 185 w 185"/>
                  <a:gd name="T1" fmla="*/ 131 h 137"/>
                  <a:gd name="T2" fmla="*/ 185 w 185"/>
                  <a:gd name="T3" fmla="*/ 131 h 137"/>
                  <a:gd name="T4" fmla="*/ 183 w 185"/>
                  <a:gd name="T5" fmla="*/ 133 h 137"/>
                  <a:gd name="T6" fmla="*/ 182 w 185"/>
                  <a:gd name="T7" fmla="*/ 135 h 137"/>
                  <a:gd name="T8" fmla="*/ 181 w 185"/>
                  <a:gd name="T9" fmla="*/ 137 h 137"/>
                  <a:gd name="T10" fmla="*/ 178 w 185"/>
                  <a:gd name="T11" fmla="*/ 137 h 137"/>
                  <a:gd name="T12" fmla="*/ 6 w 185"/>
                  <a:gd name="T13" fmla="*/ 137 h 137"/>
                  <a:gd name="T14" fmla="*/ 6 w 185"/>
                  <a:gd name="T15" fmla="*/ 137 h 137"/>
                  <a:gd name="T16" fmla="*/ 4 w 185"/>
                  <a:gd name="T17" fmla="*/ 137 h 137"/>
                  <a:gd name="T18" fmla="*/ 3 w 185"/>
                  <a:gd name="T19" fmla="*/ 135 h 137"/>
                  <a:gd name="T20" fmla="*/ 1 w 185"/>
                  <a:gd name="T21" fmla="*/ 133 h 137"/>
                  <a:gd name="T22" fmla="*/ 0 w 185"/>
                  <a:gd name="T23" fmla="*/ 131 h 137"/>
                  <a:gd name="T24" fmla="*/ 0 w 185"/>
                  <a:gd name="T25" fmla="*/ 6 h 137"/>
                  <a:gd name="T26" fmla="*/ 0 w 185"/>
                  <a:gd name="T27" fmla="*/ 6 h 137"/>
                  <a:gd name="T28" fmla="*/ 1 w 185"/>
                  <a:gd name="T29" fmla="*/ 3 h 137"/>
                  <a:gd name="T30" fmla="*/ 3 w 185"/>
                  <a:gd name="T31" fmla="*/ 2 h 137"/>
                  <a:gd name="T32" fmla="*/ 4 w 185"/>
                  <a:gd name="T33" fmla="*/ 1 h 137"/>
                  <a:gd name="T34" fmla="*/ 6 w 185"/>
                  <a:gd name="T35" fmla="*/ 0 h 137"/>
                  <a:gd name="T36" fmla="*/ 178 w 185"/>
                  <a:gd name="T37" fmla="*/ 0 h 137"/>
                  <a:gd name="T38" fmla="*/ 178 w 185"/>
                  <a:gd name="T39" fmla="*/ 0 h 137"/>
                  <a:gd name="T40" fmla="*/ 181 w 185"/>
                  <a:gd name="T41" fmla="*/ 1 h 137"/>
                  <a:gd name="T42" fmla="*/ 182 w 185"/>
                  <a:gd name="T43" fmla="*/ 2 h 137"/>
                  <a:gd name="T44" fmla="*/ 183 w 185"/>
                  <a:gd name="T45" fmla="*/ 3 h 137"/>
                  <a:gd name="T46" fmla="*/ 185 w 185"/>
                  <a:gd name="T47" fmla="*/ 6 h 137"/>
                  <a:gd name="T48" fmla="*/ 185 w 185"/>
                  <a:gd name="T49" fmla="*/ 13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" h="137">
                    <a:moveTo>
                      <a:pt x="185" y="131"/>
                    </a:moveTo>
                    <a:lnTo>
                      <a:pt x="185" y="131"/>
                    </a:lnTo>
                    <a:lnTo>
                      <a:pt x="183" y="133"/>
                    </a:lnTo>
                    <a:lnTo>
                      <a:pt x="182" y="135"/>
                    </a:lnTo>
                    <a:lnTo>
                      <a:pt x="181" y="137"/>
                    </a:lnTo>
                    <a:lnTo>
                      <a:pt x="178" y="137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4" y="137"/>
                    </a:lnTo>
                    <a:lnTo>
                      <a:pt x="3" y="135"/>
                    </a:lnTo>
                    <a:lnTo>
                      <a:pt x="1" y="133"/>
                    </a:lnTo>
                    <a:lnTo>
                      <a:pt x="0" y="13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81" y="1"/>
                    </a:lnTo>
                    <a:lnTo>
                      <a:pt x="182" y="2"/>
                    </a:lnTo>
                    <a:lnTo>
                      <a:pt x="183" y="3"/>
                    </a:lnTo>
                    <a:lnTo>
                      <a:pt x="185" y="6"/>
                    </a:lnTo>
                    <a:lnTo>
                      <a:pt x="185" y="13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81"/>
              <p:cNvSpPr>
                <a:spLocks/>
              </p:cNvSpPr>
              <p:nvPr/>
            </p:nvSpPr>
            <p:spPr bwMode="auto">
              <a:xfrm>
                <a:off x="3717926" y="373063"/>
                <a:ext cx="88900" cy="73025"/>
              </a:xfrm>
              <a:custGeom>
                <a:avLst/>
                <a:gdLst>
                  <a:gd name="T0" fmla="*/ 168 w 168"/>
                  <a:gd name="T1" fmla="*/ 131 h 137"/>
                  <a:gd name="T2" fmla="*/ 168 w 168"/>
                  <a:gd name="T3" fmla="*/ 131 h 137"/>
                  <a:gd name="T4" fmla="*/ 168 w 168"/>
                  <a:gd name="T5" fmla="*/ 133 h 137"/>
                  <a:gd name="T6" fmla="*/ 167 w 168"/>
                  <a:gd name="T7" fmla="*/ 135 h 137"/>
                  <a:gd name="T8" fmla="*/ 165 w 168"/>
                  <a:gd name="T9" fmla="*/ 137 h 137"/>
                  <a:gd name="T10" fmla="*/ 164 w 168"/>
                  <a:gd name="T11" fmla="*/ 137 h 137"/>
                  <a:gd name="T12" fmla="*/ 4 w 168"/>
                  <a:gd name="T13" fmla="*/ 137 h 137"/>
                  <a:gd name="T14" fmla="*/ 4 w 168"/>
                  <a:gd name="T15" fmla="*/ 137 h 137"/>
                  <a:gd name="T16" fmla="*/ 3 w 168"/>
                  <a:gd name="T17" fmla="*/ 137 h 137"/>
                  <a:gd name="T18" fmla="*/ 1 w 168"/>
                  <a:gd name="T19" fmla="*/ 135 h 137"/>
                  <a:gd name="T20" fmla="*/ 0 w 168"/>
                  <a:gd name="T21" fmla="*/ 133 h 137"/>
                  <a:gd name="T22" fmla="*/ 0 w 168"/>
                  <a:gd name="T23" fmla="*/ 131 h 137"/>
                  <a:gd name="T24" fmla="*/ 0 w 168"/>
                  <a:gd name="T25" fmla="*/ 6 h 137"/>
                  <a:gd name="T26" fmla="*/ 0 w 168"/>
                  <a:gd name="T27" fmla="*/ 6 h 137"/>
                  <a:gd name="T28" fmla="*/ 0 w 168"/>
                  <a:gd name="T29" fmla="*/ 3 h 137"/>
                  <a:gd name="T30" fmla="*/ 1 w 168"/>
                  <a:gd name="T31" fmla="*/ 2 h 137"/>
                  <a:gd name="T32" fmla="*/ 3 w 168"/>
                  <a:gd name="T33" fmla="*/ 1 h 137"/>
                  <a:gd name="T34" fmla="*/ 4 w 168"/>
                  <a:gd name="T35" fmla="*/ 0 h 137"/>
                  <a:gd name="T36" fmla="*/ 164 w 168"/>
                  <a:gd name="T37" fmla="*/ 0 h 137"/>
                  <a:gd name="T38" fmla="*/ 164 w 168"/>
                  <a:gd name="T39" fmla="*/ 0 h 137"/>
                  <a:gd name="T40" fmla="*/ 165 w 168"/>
                  <a:gd name="T41" fmla="*/ 1 h 137"/>
                  <a:gd name="T42" fmla="*/ 167 w 168"/>
                  <a:gd name="T43" fmla="*/ 2 h 137"/>
                  <a:gd name="T44" fmla="*/ 168 w 168"/>
                  <a:gd name="T45" fmla="*/ 3 h 137"/>
                  <a:gd name="T46" fmla="*/ 168 w 168"/>
                  <a:gd name="T47" fmla="*/ 6 h 137"/>
                  <a:gd name="T48" fmla="*/ 168 w 168"/>
                  <a:gd name="T49" fmla="*/ 13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8" h="137">
                    <a:moveTo>
                      <a:pt x="168" y="131"/>
                    </a:moveTo>
                    <a:lnTo>
                      <a:pt x="168" y="131"/>
                    </a:lnTo>
                    <a:lnTo>
                      <a:pt x="168" y="133"/>
                    </a:lnTo>
                    <a:lnTo>
                      <a:pt x="167" y="135"/>
                    </a:lnTo>
                    <a:lnTo>
                      <a:pt x="165" y="137"/>
                    </a:lnTo>
                    <a:lnTo>
                      <a:pt x="164" y="137"/>
                    </a:lnTo>
                    <a:lnTo>
                      <a:pt x="4" y="137"/>
                    </a:lnTo>
                    <a:lnTo>
                      <a:pt x="4" y="137"/>
                    </a:lnTo>
                    <a:lnTo>
                      <a:pt x="3" y="137"/>
                    </a:lnTo>
                    <a:lnTo>
                      <a:pt x="1" y="135"/>
                    </a:lnTo>
                    <a:lnTo>
                      <a:pt x="0" y="133"/>
                    </a:lnTo>
                    <a:lnTo>
                      <a:pt x="0" y="13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164" y="0"/>
                    </a:lnTo>
                    <a:lnTo>
                      <a:pt x="164" y="0"/>
                    </a:lnTo>
                    <a:lnTo>
                      <a:pt x="165" y="1"/>
                    </a:lnTo>
                    <a:lnTo>
                      <a:pt x="167" y="2"/>
                    </a:lnTo>
                    <a:lnTo>
                      <a:pt x="168" y="3"/>
                    </a:lnTo>
                    <a:lnTo>
                      <a:pt x="168" y="6"/>
                    </a:lnTo>
                    <a:lnTo>
                      <a:pt x="168" y="13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82"/>
              <p:cNvSpPr>
                <a:spLocks/>
              </p:cNvSpPr>
              <p:nvPr/>
            </p:nvSpPr>
            <p:spPr bwMode="auto">
              <a:xfrm>
                <a:off x="3817938" y="373063"/>
                <a:ext cx="82550" cy="73025"/>
              </a:xfrm>
              <a:custGeom>
                <a:avLst/>
                <a:gdLst>
                  <a:gd name="T0" fmla="*/ 156 w 156"/>
                  <a:gd name="T1" fmla="*/ 131 h 137"/>
                  <a:gd name="T2" fmla="*/ 156 w 156"/>
                  <a:gd name="T3" fmla="*/ 131 h 137"/>
                  <a:gd name="T4" fmla="*/ 155 w 156"/>
                  <a:gd name="T5" fmla="*/ 133 h 137"/>
                  <a:gd name="T6" fmla="*/ 154 w 156"/>
                  <a:gd name="T7" fmla="*/ 135 h 137"/>
                  <a:gd name="T8" fmla="*/ 153 w 156"/>
                  <a:gd name="T9" fmla="*/ 137 h 137"/>
                  <a:gd name="T10" fmla="*/ 150 w 156"/>
                  <a:gd name="T11" fmla="*/ 137 h 137"/>
                  <a:gd name="T12" fmla="*/ 6 w 156"/>
                  <a:gd name="T13" fmla="*/ 137 h 137"/>
                  <a:gd name="T14" fmla="*/ 6 w 156"/>
                  <a:gd name="T15" fmla="*/ 137 h 137"/>
                  <a:gd name="T16" fmla="*/ 3 w 156"/>
                  <a:gd name="T17" fmla="*/ 137 h 137"/>
                  <a:gd name="T18" fmla="*/ 1 w 156"/>
                  <a:gd name="T19" fmla="*/ 135 h 137"/>
                  <a:gd name="T20" fmla="*/ 0 w 156"/>
                  <a:gd name="T21" fmla="*/ 133 h 137"/>
                  <a:gd name="T22" fmla="*/ 0 w 156"/>
                  <a:gd name="T23" fmla="*/ 131 h 137"/>
                  <a:gd name="T24" fmla="*/ 0 w 156"/>
                  <a:gd name="T25" fmla="*/ 6 h 137"/>
                  <a:gd name="T26" fmla="*/ 0 w 156"/>
                  <a:gd name="T27" fmla="*/ 6 h 137"/>
                  <a:gd name="T28" fmla="*/ 0 w 156"/>
                  <a:gd name="T29" fmla="*/ 3 h 137"/>
                  <a:gd name="T30" fmla="*/ 1 w 156"/>
                  <a:gd name="T31" fmla="*/ 2 h 137"/>
                  <a:gd name="T32" fmla="*/ 3 w 156"/>
                  <a:gd name="T33" fmla="*/ 1 h 137"/>
                  <a:gd name="T34" fmla="*/ 6 w 156"/>
                  <a:gd name="T35" fmla="*/ 0 h 137"/>
                  <a:gd name="T36" fmla="*/ 125 w 156"/>
                  <a:gd name="T37" fmla="*/ 0 h 137"/>
                  <a:gd name="T38" fmla="*/ 125 w 156"/>
                  <a:gd name="T39" fmla="*/ 0 h 137"/>
                  <a:gd name="T40" fmla="*/ 128 w 156"/>
                  <a:gd name="T41" fmla="*/ 1 h 137"/>
                  <a:gd name="T42" fmla="*/ 130 w 156"/>
                  <a:gd name="T43" fmla="*/ 2 h 137"/>
                  <a:gd name="T44" fmla="*/ 131 w 156"/>
                  <a:gd name="T45" fmla="*/ 6 h 137"/>
                  <a:gd name="T46" fmla="*/ 156 w 156"/>
                  <a:gd name="T47" fmla="*/ 13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6" h="137">
                    <a:moveTo>
                      <a:pt x="156" y="131"/>
                    </a:moveTo>
                    <a:lnTo>
                      <a:pt x="156" y="131"/>
                    </a:lnTo>
                    <a:lnTo>
                      <a:pt x="155" y="133"/>
                    </a:lnTo>
                    <a:lnTo>
                      <a:pt x="154" y="135"/>
                    </a:lnTo>
                    <a:lnTo>
                      <a:pt x="153" y="137"/>
                    </a:lnTo>
                    <a:lnTo>
                      <a:pt x="150" y="137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3" y="137"/>
                    </a:lnTo>
                    <a:lnTo>
                      <a:pt x="1" y="135"/>
                    </a:lnTo>
                    <a:lnTo>
                      <a:pt x="0" y="133"/>
                    </a:lnTo>
                    <a:lnTo>
                      <a:pt x="0" y="13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128" y="1"/>
                    </a:lnTo>
                    <a:lnTo>
                      <a:pt x="130" y="2"/>
                    </a:lnTo>
                    <a:lnTo>
                      <a:pt x="131" y="6"/>
                    </a:lnTo>
                    <a:lnTo>
                      <a:pt x="156" y="13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83"/>
              <p:cNvSpPr>
                <a:spLocks/>
              </p:cNvSpPr>
              <p:nvPr/>
            </p:nvSpPr>
            <p:spPr bwMode="auto">
              <a:xfrm>
                <a:off x="3632201" y="369888"/>
                <a:ext cx="77788" cy="161925"/>
              </a:xfrm>
              <a:custGeom>
                <a:avLst/>
                <a:gdLst>
                  <a:gd name="T0" fmla="*/ 148 w 148"/>
                  <a:gd name="T1" fmla="*/ 287 h 305"/>
                  <a:gd name="T2" fmla="*/ 148 w 148"/>
                  <a:gd name="T3" fmla="*/ 287 h 305"/>
                  <a:gd name="T4" fmla="*/ 147 w 148"/>
                  <a:gd name="T5" fmla="*/ 293 h 305"/>
                  <a:gd name="T6" fmla="*/ 145 w 148"/>
                  <a:gd name="T7" fmla="*/ 299 h 305"/>
                  <a:gd name="T8" fmla="*/ 140 w 148"/>
                  <a:gd name="T9" fmla="*/ 303 h 305"/>
                  <a:gd name="T10" fmla="*/ 138 w 148"/>
                  <a:gd name="T11" fmla="*/ 304 h 305"/>
                  <a:gd name="T12" fmla="*/ 135 w 148"/>
                  <a:gd name="T13" fmla="*/ 305 h 305"/>
                  <a:gd name="T14" fmla="*/ 13 w 148"/>
                  <a:gd name="T15" fmla="*/ 305 h 305"/>
                  <a:gd name="T16" fmla="*/ 13 w 148"/>
                  <a:gd name="T17" fmla="*/ 305 h 305"/>
                  <a:gd name="T18" fmla="*/ 10 w 148"/>
                  <a:gd name="T19" fmla="*/ 304 h 305"/>
                  <a:gd name="T20" fmla="*/ 7 w 148"/>
                  <a:gd name="T21" fmla="*/ 303 h 305"/>
                  <a:gd name="T22" fmla="*/ 4 w 148"/>
                  <a:gd name="T23" fmla="*/ 299 h 305"/>
                  <a:gd name="T24" fmla="*/ 1 w 148"/>
                  <a:gd name="T25" fmla="*/ 293 h 305"/>
                  <a:gd name="T26" fmla="*/ 0 w 148"/>
                  <a:gd name="T27" fmla="*/ 287 h 305"/>
                  <a:gd name="T28" fmla="*/ 0 w 148"/>
                  <a:gd name="T29" fmla="*/ 18 h 305"/>
                  <a:gd name="T30" fmla="*/ 0 w 148"/>
                  <a:gd name="T31" fmla="*/ 18 h 305"/>
                  <a:gd name="T32" fmla="*/ 1 w 148"/>
                  <a:gd name="T33" fmla="*/ 10 h 305"/>
                  <a:gd name="T34" fmla="*/ 4 w 148"/>
                  <a:gd name="T35" fmla="*/ 4 h 305"/>
                  <a:gd name="T36" fmla="*/ 7 w 148"/>
                  <a:gd name="T37" fmla="*/ 1 h 305"/>
                  <a:gd name="T38" fmla="*/ 10 w 148"/>
                  <a:gd name="T39" fmla="*/ 0 h 305"/>
                  <a:gd name="T40" fmla="*/ 13 w 148"/>
                  <a:gd name="T41" fmla="*/ 0 h 305"/>
                  <a:gd name="T42" fmla="*/ 135 w 148"/>
                  <a:gd name="T43" fmla="*/ 0 h 305"/>
                  <a:gd name="T44" fmla="*/ 135 w 148"/>
                  <a:gd name="T45" fmla="*/ 0 h 305"/>
                  <a:gd name="T46" fmla="*/ 138 w 148"/>
                  <a:gd name="T47" fmla="*/ 0 h 305"/>
                  <a:gd name="T48" fmla="*/ 140 w 148"/>
                  <a:gd name="T49" fmla="*/ 1 h 305"/>
                  <a:gd name="T50" fmla="*/ 145 w 148"/>
                  <a:gd name="T51" fmla="*/ 4 h 305"/>
                  <a:gd name="T52" fmla="*/ 147 w 148"/>
                  <a:gd name="T53" fmla="*/ 10 h 305"/>
                  <a:gd name="T54" fmla="*/ 148 w 148"/>
                  <a:gd name="T55" fmla="*/ 18 h 305"/>
                  <a:gd name="T56" fmla="*/ 148 w 148"/>
                  <a:gd name="T57" fmla="*/ 287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8" h="305">
                    <a:moveTo>
                      <a:pt x="148" y="287"/>
                    </a:moveTo>
                    <a:lnTo>
                      <a:pt x="148" y="287"/>
                    </a:lnTo>
                    <a:lnTo>
                      <a:pt x="147" y="293"/>
                    </a:lnTo>
                    <a:lnTo>
                      <a:pt x="145" y="299"/>
                    </a:lnTo>
                    <a:lnTo>
                      <a:pt x="140" y="303"/>
                    </a:lnTo>
                    <a:lnTo>
                      <a:pt x="138" y="304"/>
                    </a:lnTo>
                    <a:lnTo>
                      <a:pt x="135" y="305"/>
                    </a:lnTo>
                    <a:lnTo>
                      <a:pt x="13" y="305"/>
                    </a:lnTo>
                    <a:lnTo>
                      <a:pt x="13" y="305"/>
                    </a:lnTo>
                    <a:lnTo>
                      <a:pt x="10" y="304"/>
                    </a:lnTo>
                    <a:lnTo>
                      <a:pt x="7" y="303"/>
                    </a:lnTo>
                    <a:lnTo>
                      <a:pt x="4" y="299"/>
                    </a:lnTo>
                    <a:lnTo>
                      <a:pt x="1" y="293"/>
                    </a:lnTo>
                    <a:lnTo>
                      <a:pt x="0" y="28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0" y="1"/>
                    </a:lnTo>
                    <a:lnTo>
                      <a:pt x="145" y="4"/>
                    </a:lnTo>
                    <a:lnTo>
                      <a:pt x="147" y="10"/>
                    </a:lnTo>
                    <a:lnTo>
                      <a:pt x="148" y="18"/>
                    </a:lnTo>
                    <a:lnTo>
                      <a:pt x="148" y="2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84"/>
              <p:cNvSpPr>
                <a:spLocks/>
              </p:cNvSpPr>
              <p:nvPr/>
            </p:nvSpPr>
            <p:spPr bwMode="auto">
              <a:xfrm>
                <a:off x="3635376" y="373063"/>
                <a:ext cx="71438" cy="155575"/>
              </a:xfrm>
              <a:custGeom>
                <a:avLst/>
                <a:gdLst>
                  <a:gd name="T0" fmla="*/ 134 w 134"/>
                  <a:gd name="T1" fmla="*/ 278 h 295"/>
                  <a:gd name="T2" fmla="*/ 134 w 134"/>
                  <a:gd name="T3" fmla="*/ 278 h 295"/>
                  <a:gd name="T4" fmla="*/ 133 w 134"/>
                  <a:gd name="T5" fmla="*/ 284 h 295"/>
                  <a:gd name="T6" fmla="*/ 131 w 134"/>
                  <a:gd name="T7" fmla="*/ 290 h 295"/>
                  <a:gd name="T8" fmla="*/ 127 w 134"/>
                  <a:gd name="T9" fmla="*/ 294 h 295"/>
                  <a:gd name="T10" fmla="*/ 122 w 134"/>
                  <a:gd name="T11" fmla="*/ 295 h 295"/>
                  <a:gd name="T12" fmla="*/ 12 w 134"/>
                  <a:gd name="T13" fmla="*/ 295 h 295"/>
                  <a:gd name="T14" fmla="*/ 12 w 134"/>
                  <a:gd name="T15" fmla="*/ 295 h 295"/>
                  <a:gd name="T16" fmla="*/ 8 w 134"/>
                  <a:gd name="T17" fmla="*/ 294 h 295"/>
                  <a:gd name="T18" fmla="*/ 4 w 134"/>
                  <a:gd name="T19" fmla="*/ 290 h 295"/>
                  <a:gd name="T20" fmla="*/ 2 w 134"/>
                  <a:gd name="T21" fmla="*/ 284 h 295"/>
                  <a:gd name="T22" fmla="*/ 0 w 134"/>
                  <a:gd name="T23" fmla="*/ 278 h 295"/>
                  <a:gd name="T24" fmla="*/ 0 w 134"/>
                  <a:gd name="T25" fmla="*/ 19 h 295"/>
                  <a:gd name="T26" fmla="*/ 0 w 134"/>
                  <a:gd name="T27" fmla="*/ 19 h 295"/>
                  <a:gd name="T28" fmla="*/ 2 w 134"/>
                  <a:gd name="T29" fmla="*/ 11 h 295"/>
                  <a:gd name="T30" fmla="*/ 4 w 134"/>
                  <a:gd name="T31" fmla="*/ 5 h 295"/>
                  <a:gd name="T32" fmla="*/ 8 w 134"/>
                  <a:gd name="T33" fmla="*/ 2 h 295"/>
                  <a:gd name="T34" fmla="*/ 12 w 134"/>
                  <a:gd name="T35" fmla="*/ 0 h 295"/>
                  <a:gd name="T36" fmla="*/ 122 w 134"/>
                  <a:gd name="T37" fmla="*/ 0 h 295"/>
                  <a:gd name="T38" fmla="*/ 122 w 134"/>
                  <a:gd name="T39" fmla="*/ 0 h 295"/>
                  <a:gd name="T40" fmla="*/ 127 w 134"/>
                  <a:gd name="T41" fmla="*/ 2 h 295"/>
                  <a:gd name="T42" fmla="*/ 131 w 134"/>
                  <a:gd name="T43" fmla="*/ 5 h 295"/>
                  <a:gd name="T44" fmla="*/ 133 w 134"/>
                  <a:gd name="T45" fmla="*/ 11 h 295"/>
                  <a:gd name="T46" fmla="*/ 134 w 134"/>
                  <a:gd name="T47" fmla="*/ 19 h 295"/>
                  <a:gd name="T48" fmla="*/ 134 w 134"/>
                  <a:gd name="T49" fmla="*/ 278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4" h="295">
                    <a:moveTo>
                      <a:pt x="134" y="278"/>
                    </a:moveTo>
                    <a:lnTo>
                      <a:pt x="134" y="278"/>
                    </a:lnTo>
                    <a:lnTo>
                      <a:pt x="133" y="284"/>
                    </a:lnTo>
                    <a:lnTo>
                      <a:pt x="131" y="290"/>
                    </a:lnTo>
                    <a:lnTo>
                      <a:pt x="127" y="294"/>
                    </a:lnTo>
                    <a:lnTo>
                      <a:pt x="122" y="295"/>
                    </a:lnTo>
                    <a:lnTo>
                      <a:pt x="12" y="295"/>
                    </a:lnTo>
                    <a:lnTo>
                      <a:pt x="12" y="295"/>
                    </a:lnTo>
                    <a:lnTo>
                      <a:pt x="8" y="294"/>
                    </a:lnTo>
                    <a:lnTo>
                      <a:pt x="4" y="290"/>
                    </a:lnTo>
                    <a:lnTo>
                      <a:pt x="2" y="284"/>
                    </a:lnTo>
                    <a:lnTo>
                      <a:pt x="0" y="27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1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7" y="2"/>
                    </a:lnTo>
                    <a:lnTo>
                      <a:pt x="131" y="5"/>
                    </a:lnTo>
                    <a:lnTo>
                      <a:pt x="133" y="11"/>
                    </a:lnTo>
                    <a:lnTo>
                      <a:pt x="134" y="19"/>
                    </a:lnTo>
                    <a:lnTo>
                      <a:pt x="134" y="2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85"/>
              <p:cNvSpPr>
                <a:spLocks/>
              </p:cNvSpPr>
              <p:nvPr/>
            </p:nvSpPr>
            <p:spPr bwMode="auto">
              <a:xfrm>
                <a:off x="3641726" y="385763"/>
                <a:ext cx="26988" cy="119062"/>
              </a:xfrm>
              <a:custGeom>
                <a:avLst/>
                <a:gdLst>
                  <a:gd name="T0" fmla="*/ 52 w 52"/>
                  <a:gd name="T1" fmla="*/ 217 h 224"/>
                  <a:gd name="T2" fmla="*/ 52 w 52"/>
                  <a:gd name="T3" fmla="*/ 217 h 224"/>
                  <a:gd name="T4" fmla="*/ 51 w 52"/>
                  <a:gd name="T5" fmla="*/ 219 h 224"/>
                  <a:gd name="T6" fmla="*/ 50 w 52"/>
                  <a:gd name="T7" fmla="*/ 222 h 224"/>
                  <a:gd name="T8" fmla="*/ 47 w 52"/>
                  <a:gd name="T9" fmla="*/ 223 h 224"/>
                  <a:gd name="T10" fmla="*/ 45 w 52"/>
                  <a:gd name="T11" fmla="*/ 224 h 224"/>
                  <a:gd name="T12" fmla="*/ 7 w 52"/>
                  <a:gd name="T13" fmla="*/ 224 h 224"/>
                  <a:gd name="T14" fmla="*/ 7 w 52"/>
                  <a:gd name="T15" fmla="*/ 224 h 224"/>
                  <a:gd name="T16" fmla="*/ 4 w 52"/>
                  <a:gd name="T17" fmla="*/ 223 h 224"/>
                  <a:gd name="T18" fmla="*/ 1 w 52"/>
                  <a:gd name="T19" fmla="*/ 222 h 224"/>
                  <a:gd name="T20" fmla="*/ 0 w 52"/>
                  <a:gd name="T21" fmla="*/ 219 h 224"/>
                  <a:gd name="T22" fmla="*/ 0 w 52"/>
                  <a:gd name="T23" fmla="*/ 217 h 224"/>
                  <a:gd name="T24" fmla="*/ 0 w 52"/>
                  <a:gd name="T25" fmla="*/ 6 h 224"/>
                  <a:gd name="T26" fmla="*/ 0 w 52"/>
                  <a:gd name="T27" fmla="*/ 6 h 224"/>
                  <a:gd name="T28" fmla="*/ 0 w 52"/>
                  <a:gd name="T29" fmla="*/ 3 h 224"/>
                  <a:gd name="T30" fmla="*/ 1 w 52"/>
                  <a:gd name="T31" fmla="*/ 1 h 224"/>
                  <a:gd name="T32" fmla="*/ 4 w 52"/>
                  <a:gd name="T33" fmla="*/ 0 h 224"/>
                  <a:gd name="T34" fmla="*/ 7 w 52"/>
                  <a:gd name="T35" fmla="*/ 0 h 224"/>
                  <a:gd name="T36" fmla="*/ 45 w 52"/>
                  <a:gd name="T37" fmla="*/ 0 h 224"/>
                  <a:gd name="T38" fmla="*/ 45 w 52"/>
                  <a:gd name="T39" fmla="*/ 0 h 224"/>
                  <a:gd name="T40" fmla="*/ 47 w 52"/>
                  <a:gd name="T41" fmla="*/ 0 h 224"/>
                  <a:gd name="T42" fmla="*/ 50 w 52"/>
                  <a:gd name="T43" fmla="*/ 1 h 224"/>
                  <a:gd name="T44" fmla="*/ 51 w 52"/>
                  <a:gd name="T45" fmla="*/ 3 h 224"/>
                  <a:gd name="T46" fmla="*/ 52 w 52"/>
                  <a:gd name="T47" fmla="*/ 6 h 224"/>
                  <a:gd name="T48" fmla="*/ 52 w 52"/>
                  <a:gd name="T49" fmla="*/ 217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" h="224">
                    <a:moveTo>
                      <a:pt x="52" y="217"/>
                    </a:moveTo>
                    <a:lnTo>
                      <a:pt x="52" y="217"/>
                    </a:lnTo>
                    <a:lnTo>
                      <a:pt x="51" y="219"/>
                    </a:lnTo>
                    <a:lnTo>
                      <a:pt x="50" y="222"/>
                    </a:lnTo>
                    <a:lnTo>
                      <a:pt x="47" y="223"/>
                    </a:lnTo>
                    <a:lnTo>
                      <a:pt x="45" y="224"/>
                    </a:lnTo>
                    <a:lnTo>
                      <a:pt x="7" y="224"/>
                    </a:lnTo>
                    <a:lnTo>
                      <a:pt x="7" y="224"/>
                    </a:lnTo>
                    <a:lnTo>
                      <a:pt x="4" y="223"/>
                    </a:lnTo>
                    <a:lnTo>
                      <a:pt x="1" y="222"/>
                    </a:lnTo>
                    <a:lnTo>
                      <a:pt x="0" y="219"/>
                    </a:lnTo>
                    <a:lnTo>
                      <a:pt x="0" y="21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50" y="1"/>
                    </a:lnTo>
                    <a:lnTo>
                      <a:pt x="51" y="3"/>
                    </a:lnTo>
                    <a:lnTo>
                      <a:pt x="52" y="6"/>
                    </a:lnTo>
                    <a:lnTo>
                      <a:pt x="52" y="21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86"/>
              <p:cNvSpPr>
                <a:spLocks/>
              </p:cNvSpPr>
              <p:nvPr/>
            </p:nvSpPr>
            <p:spPr bwMode="auto">
              <a:xfrm>
                <a:off x="3671888" y="385763"/>
                <a:ext cx="28575" cy="119062"/>
              </a:xfrm>
              <a:custGeom>
                <a:avLst/>
                <a:gdLst>
                  <a:gd name="T0" fmla="*/ 52 w 52"/>
                  <a:gd name="T1" fmla="*/ 217 h 224"/>
                  <a:gd name="T2" fmla="*/ 52 w 52"/>
                  <a:gd name="T3" fmla="*/ 217 h 224"/>
                  <a:gd name="T4" fmla="*/ 52 w 52"/>
                  <a:gd name="T5" fmla="*/ 219 h 224"/>
                  <a:gd name="T6" fmla="*/ 50 w 52"/>
                  <a:gd name="T7" fmla="*/ 222 h 224"/>
                  <a:gd name="T8" fmla="*/ 48 w 52"/>
                  <a:gd name="T9" fmla="*/ 223 h 224"/>
                  <a:gd name="T10" fmla="*/ 45 w 52"/>
                  <a:gd name="T11" fmla="*/ 224 h 224"/>
                  <a:gd name="T12" fmla="*/ 8 w 52"/>
                  <a:gd name="T13" fmla="*/ 224 h 224"/>
                  <a:gd name="T14" fmla="*/ 8 w 52"/>
                  <a:gd name="T15" fmla="*/ 224 h 224"/>
                  <a:gd name="T16" fmla="*/ 5 w 52"/>
                  <a:gd name="T17" fmla="*/ 223 h 224"/>
                  <a:gd name="T18" fmla="*/ 3 w 52"/>
                  <a:gd name="T19" fmla="*/ 222 h 224"/>
                  <a:gd name="T20" fmla="*/ 0 w 52"/>
                  <a:gd name="T21" fmla="*/ 219 h 224"/>
                  <a:gd name="T22" fmla="*/ 0 w 52"/>
                  <a:gd name="T23" fmla="*/ 217 h 224"/>
                  <a:gd name="T24" fmla="*/ 0 w 52"/>
                  <a:gd name="T25" fmla="*/ 6 h 224"/>
                  <a:gd name="T26" fmla="*/ 0 w 52"/>
                  <a:gd name="T27" fmla="*/ 6 h 224"/>
                  <a:gd name="T28" fmla="*/ 0 w 52"/>
                  <a:gd name="T29" fmla="*/ 3 h 224"/>
                  <a:gd name="T30" fmla="*/ 3 w 52"/>
                  <a:gd name="T31" fmla="*/ 1 h 224"/>
                  <a:gd name="T32" fmla="*/ 5 w 52"/>
                  <a:gd name="T33" fmla="*/ 0 h 224"/>
                  <a:gd name="T34" fmla="*/ 8 w 52"/>
                  <a:gd name="T35" fmla="*/ 0 h 224"/>
                  <a:gd name="T36" fmla="*/ 45 w 52"/>
                  <a:gd name="T37" fmla="*/ 0 h 224"/>
                  <a:gd name="T38" fmla="*/ 45 w 52"/>
                  <a:gd name="T39" fmla="*/ 0 h 224"/>
                  <a:gd name="T40" fmla="*/ 48 w 52"/>
                  <a:gd name="T41" fmla="*/ 0 h 224"/>
                  <a:gd name="T42" fmla="*/ 50 w 52"/>
                  <a:gd name="T43" fmla="*/ 1 h 224"/>
                  <a:gd name="T44" fmla="*/ 52 w 52"/>
                  <a:gd name="T45" fmla="*/ 3 h 224"/>
                  <a:gd name="T46" fmla="*/ 52 w 52"/>
                  <a:gd name="T47" fmla="*/ 6 h 224"/>
                  <a:gd name="T48" fmla="*/ 52 w 52"/>
                  <a:gd name="T49" fmla="*/ 217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" h="224">
                    <a:moveTo>
                      <a:pt x="52" y="217"/>
                    </a:moveTo>
                    <a:lnTo>
                      <a:pt x="52" y="217"/>
                    </a:lnTo>
                    <a:lnTo>
                      <a:pt x="52" y="219"/>
                    </a:lnTo>
                    <a:lnTo>
                      <a:pt x="50" y="222"/>
                    </a:lnTo>
                    <a:lnTo>
                      <a:pt x="48" y="223"/>
                    </a:lnTo>
                    <a:lnTo>
                      <a:pt x="45" y="224"/>
                    </a:lnTo>
                    <a:lnTo>
                      <a:pt x="8" y="224"/>
                    </a:lnTo>
                    <a:lnTo>
                      <a:pt x="8" y="224"/>
                    </a:lnTo>
                    <a:lnTo>
                      <a:pt x="5" y="223"/>
                    </a:lnTo>
                    <a:lnTo>
                      <a:pt x="3" y="222"/>
                    </a:lnTo>
                    <a:lnTo>
                      <a:pt x="0" y="219"/>
                    </a:lnTo>
                    <a:lnTo>
                      <a:pt x="0" y="21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2" y="3"/>
                    </a:lnTo>
                    <a:lnTo>
                      <a:pt x="52" y="6"/>
                    </a:lnTo>
                    <a:lnTo>
                      <a:pt x="52" y="21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78" name="TextBox 77"/>
          <p:cNvSpPr txBox="1"/>
          <p:nvPr/>
        </p:nvSpPr>
        <p:spPr>
          <a:xfrm>
            <a:off x="5808071" y="2371385"/>
            <a:ext cx="1563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20 E- Buses</a:t>
            </a:r>
          </a:p>
          <a:p>
            <a:r>
              <a:rPr lang="en-US" sz="1400" b="1" dirty="0" err="1" smtClean="0">
                <a:solidFill>
                  <a:schemeClr val="accent5">
                    <a:lumMod val="75000"/>
                  </a:schemeClr>
                </a:solidFill>
              </a:rPr>
              <a:t>Rajapet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 Bus Depot</a:t>
            </a: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456" y="3046115"/>
            <a:ext cx="2236418" cy="1725799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1"/>
          <a:srcRect l="30665" r="29666"/>
          <a:stretch/>
        </p:blipFill>
        <p:spPr>
          <a:xfrm>
            <a:off x="7397338" y="668191"/>
            <a:ext cx="723971" cy="1568603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7962516" y="1050084"/>
            <a:ext cx="15988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20 Nos </a:t>
            </a:r>
          </a:p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Navigation Signage</a:t>
            </a:r>
          </a:p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Along Smart Road</a:t>
            </a: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06167" y="2557408"/>
            <a:ext cx="2368661" cy="3655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MSRTC Bus Depot – Master Layout</a:t>
            </a:r>
          </a:p>
          <a:p>
            <a:pPr algn="ctr"/>
            <a:r>
              <a:rPr lang="en-US" sz="1200" dirty="0" smtClean="0"/>
              <a:t>&amp; Commercial Building</a:t>
            </a:r>
            <a:endParaRPr lang="en-US" sz="1200" dirty="0"/>
          </a:p>
        </p:txBody>
      </p:sp>
      <p:sp>
        <p:nvSpPr>
          <p:cNvPr id="84" name="Rounded Rectangle 83"/>
          <p:cNvSpPr/>
          <p:nvPr/>
        </p:nvSpPr>
        <p:spPr>
          <a:xfrm>
            <a:off x="106167" y="6310030"/>
            <a:ext cx="4733525" cy="252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Proposed MLCP facility with Smart Parking at Nehru </a:t>
            </a:r>
            <a:r>
              <a:rPr lang="en-US" sz="1200" dirty="0" err="1" smtClean="0"/>
              <a:t>Maidan</a:t>
            </a:r>
            <a:r>
              <a:rPr lang="en-US" sz="1200" dirty="0" smtClean="0"/>
              <a:t> , 400 ECS</a:t>
            </a:r>
            <a:endParaRPr lang="en-US" sz="1200" dirty="0"/>
          </a:p>
        </p:txBody>
      </p:sp>
      <p:sp>
        <p:nvSpPr>
          <p:cNvPr id="85" name="Rounded Rectangle 84"/>
          <p:cNvSpPr/>
          <p:nvPr/>
        </p:nvSpPr>
        <p:spPr>
          <a:xfrm>
            <a:off x="5010520" y="6258503"/>
            <a:ext cx="4733525" cy="252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Proposed Concept of Smart Road</a:t>
            </a:r>
            <a:endParaRPr lang="en-US" sz="1200" dirty="0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017" y="1122336"/>
            <a:ext cx="692436" cy="692436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5807080" y="1057279"/>
            <a:ext cx="17350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No Vehicle Zones</a:t>
            </a:r>
          </a:p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Aa </a:t>
            </a: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</a:rPr>
              <a:t>Shivaji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Market</a:t>
            </a:r>
          </a:p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7.8 Km road/ 46 acre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0" name="Picture 4" descr="C:\Users\SONY\Desktop\cept_icon\parking.png"/>
          <p:cNvPicPr>
            <a:picLocks noChangeAspect="1" noChangeArrowheads="1"/>
          </p:cNvPicPr>
          <p:nvPr/>
        </p:nvPicPr>
        <p:blipFill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5897" y="4835890"/>
            <a:ext cx="574353" cy="58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094" y="1092269"/>
            <a:ext cx="1060870" cy="760624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3586568" y="1090112"/>
            <a:ext cx="15815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ITMS systems</a:t>
            </a:r>
          </a:p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150 CCTV cameras </a:t>
            </a:r>
          </a:p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In ABD area</a:t>
            </a: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324" y="747773"/>
            <a:ext cx="6635986" cy="40004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mtClean="0"/>
              <a:t>ABD Components 4 – Urban Place Making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mtClean="0"/>
              <a:t>3.4.4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6" y="4836655"/>
            <a:ext cx="2662507" cy="1768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6" y="3155916"/>
            <a:ext cx="2662507" cy="1768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4830"/>
            <a:ext cx="3155324" cy="2366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557" y="4873845"/>
            <a:ext cx="2160549" cy="1665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730" y="4873845"/>
            <a:ext cx="2033576" cy="17087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592" y="3171628"/>
            <a:ext cx="2760381" cy="15351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589" y="4873845"/>
            <a:ext cx="2760381" cy="159768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2779" y="2846231"/>
            <a:ext cx="2432951" cy="2682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Master Layout for Maltekri Forest Garden</a:t>
            </a:r>
            <a:endParaRPr lang="en-US" sz="1000" dirty="0"/>
          </a:p>
        </p:txBody>
      </p:sp>
      <p:sp>
        <p:nvSpPr>
          <p:cNvPr id="24" name="Down Arrow Callout 23"/>
          <p:cNvSpPr/>
          <p:nvPr/>
        </p:nvSpPr>
        <p:spPr>
          <a:xfrm>
            <a:off x="934099" y="4675031"/>
            <a:ext cx="999758" cy="433686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Maltekri Transformation</a:t>
            </a:r>
            <a:endParaRPr lang="en-US" sz="800" dirty="0"/>
          </a:p>
        </p:txBody>
      </p:sp>
      <p:sp>
        <p:nvSpPr>
          <p:cNvPr id="25" name="Rectangle 24"/>
          <p:cNvSpPr/>
          <p:nvPr/>
        </p:nvSpPr>
        <p:spPr>
          <a:xfrm>
            <a:off x="7255545" y="6158250"/>
            <a:ext cx="2432951" cy="2682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Amphitheater at </a:t>
            </a:r>
            <a:r>
              <a:rPr lang="en-US" sz="1000" dirty="0" err="1" smtClean="0"/>
              <a:t>Dusherra</a:t>
            </a:r>
            <a:r>
              <a:rPr lang="en-US" sz="1000" dirty="0" smtClean="0"/>
              <a:t> </a:t>
            </a:r>
            <a:r>
              <a:rPr lang="en-US" sz="1000" dirty="0" err="1" smtClean="0"/>
              <a:t>Maidan</a:t>
            </a:r>
            <a:endParaRPr lang="en-US" sz="1000" dirty="0"/>
          </a:p>
        </p:txBody>
      </p:sp>
      <p:sp>
        <p:nvSpPr>
          <p:cNvPr id="26" name="Rectangle 25"/>
          <p:cNvSpPr/>
          <p:nvPr/>
        </p:nvSpPr>
        <p:spPr>
          <a:xfrm>
            <a:off x="7180943" y="838311"/>
            <a:ext cx="2432951" cy="10132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Food Vendor Zone at </a:t>
            </a:r>
          </a:p>
          <a:p>
            <a:pPr algn="ctr"/>
            <a:r>
              <a:rPr lang="en-US" sz="1400" b="1" dirty="0" smtClean="0"/>
              <a:t>Prashant Nagar</a:t>
            </a:r>
            <a:endParaRPr lang="en-US" sz="1000" b="1" dirty="0" smtClean="0"/>
          </a:p>
          <a:p>
            <a:pPr algn="ctr"/>
            <a:r>
              <a:rPr lang="en-US" sz="1000" dirty="0" smtClean="0"/>
              <a:t>50 Kiosk in 1.18 Acres</a:t>
            </a:r>
          </a:p>
          <a:p>
            <a:pPr algn="ctr"/>
            <a:r>
              <a:rPr lang="en-US" sz="1200" b="1" dirty="0" smtClean="0"/>
              <a:t>Science Core </a:t>
            </a:r>
            <a:r>
              <a:rPr lang="en-US" sz="1200" b="1" dirty="0" err="1" smtClean="0"/>
              <a:t>Maidan</a:t>
            </a:r>
            <a:endParaRPr lang="en-US" sz="1050" b="1" dirty="0" smtClean="0"/>
          </a:p>
          <a:p>
            <a:pPr algn="ctr"/>
            <a:r>
              <a:rPr lang="en-US" sz="1050" b="1" dirty="0" smtClean="0"/>
              <a:t>80 Kiosk in 1.80 Acres</a:t>
            </a:r>
            <a:endParaRPr lang="en-US" sz="1200" b="1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7255544" y="4377932"/>
            <a:ext cx="2432951" cy="2682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Food Vendor Zone Concept</a:t>
            </a:r>
            <a:endParaRPr lang="en-US" sz="1000" dirty="0"/>
          </a:p>
        </p:txBody>
      </p:sp>
      <p:sp>
        <p:nvSpPr>
          <p:cNvPr id="28" name="Rectangle 27"/>
          <p:cNvSpPr/>
          <p:nvPr/>
        </p:nvSpPr>
        <p:spPr>
          <a:xfrm>
            <a:off x="3690375" y="5007572"/>
            <a:ext cx="2432951" cy="3500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City Square Proposed Transformation at </a:t>
            </a:r>
            <a:r>
              <a:rPr lang="en-US" sz="1000" dirty="0" err="1" smtClean="0"/>
              <a:t>Rajkamal</a:t>
            </a:r>
            <a:r>
              <a:rPr lang="en-US" sz="1000" dirty="0" smtClean="0"/>
              <a:t> </a:t>
            </a:r>
            <a:r>
              <a:rPr lang="en-US" sz="1000" dirty="0" err="1" smtClean="0"/>
              <a:t>Chawk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2185481" y="874181"/>
            <a:ext cx="838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21.6 Acres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1903796" y="2849911"/>
            <a:ext cx="29449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15 Nos Junction for Upgradation</a:t>
            </a:r>
          </a:p>
          <a:p>
            <a:r>
              <a:rPr lang="en-US" sz="1200" b="1" dirty="0"/>
              <a:t>6</a:t>
            </a:r>
            <a:r>
              <a:rPr lang="en-US" sz="1200" b="1" dirty="0" smtClean="0"/>
              <a:t> Nos Location for Alfresco Design</a:t>
            </a:r>
          </a:p>
          <a:p>
            <a:r>
              <a:rPr lang="en-US" sz="1200" b="1" dirty="0" smtClean="0"/>
              <a:t>Vertical Gardening at the New Buildings</a:t>
            </a:r>
          </a:p>
          <a:p>
            <a:r>
              <a:rPr lang="en-US" sz="1200" b="1" dirty="0" smtClean="0"/>
              <a:t>Façade </a:t>
            </a:r>
            <a:r>
              <a:rPr lang="en-US" sz="1200" b="1" dirty="0"/>
              <a:t>Improvement along the Smart Road</a:t>
            </a:r>
          </a:p>
          <a:p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988727" y="4905592"/>
            <a:ext cx="873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13.0  Acres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68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mtClean="0"/>
              <a:t>ABD Components 5 –Heritage Restoration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mtClean="0"/>
              <a:t>3.4.5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2110"/>
            <a:ext cx="9906000" cy="21389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22" y="3183004"/>
            <a:ext cx="996150" cy="754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0269"/>
            <a:ext cx="9906000" cy="2138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458" y="387163"/>
            <a:ext cx="2140250" cy="1940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172" y="394313"/>
            <a:ext cx="1984770" cy="1946705"/>
          </a:xfrm>
          <a:prstGeom prst="rect">
            <a:avLst/>
          </a:prstGeom>
        </p:spPr>
      </p:pic>
      <p:sp>
        <p:nvSpPr>
          <p:cNvPr id="12" name="Half Frame 11"/>
          <p:cNvSpPr/>
          <p:nvPr/>
        </p:nvSpPr>
        <p:spPr>
          <a:xfrm>
            <a:off x="1" y="2190268"/>
            <a:ext cx="566669" cy="4290803"/>
          </a:xfrm>
          <a:prstGeom prst="halfFrame">
            <a:avLst/>
          </a:prstGeom>
          <a:gradFill flip="none" rotWithShape="1">
            <a:gsLst>
              <a:gs pos="0">
                <a:schemeClr val="accent5"/>
              </a:gs>
              <a:gs pos="64000">
                <a:schemeClr val="accent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9247030" y="2341018"/>
            <a:ext cx="659435" cy="4121234"/>
          </a:xfrm>
          <a:prstGeom prst="halfFrame">
            <a:avLst/>
          </a:prstGeom>
          <a:gradFill>
            <a:gsLst>
              <a:gs pos="100000">
                <a:schemeClr val="accent5"/>
              </a:gs>
              <a:gs pos="38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94349" y="2379963"/>
            <a:ext cx="3293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Heritage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road and walled city – Present condition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72671" y="4375961"/>
            <a:ext cx="37355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Heritage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road and walled city – Proposed Transformation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4110" y="387163"/>
            <a:ext cx="1883032" cy="1494470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7138150" y="490195"/>
            <a:ext cx="1503127" cy="578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Ambadevi Temple Transformation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26802" y="1843547"/>
            <a:ext cx="2177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Ambadevi &amp; </a:t>
            </a:r>
            <a:r>
              <a:rPr lang="en-US" sz="1400" b="1" dirty="0" err="1" smtClean="0"/>
              <a:t>Ekvira</a:t>
            </a:r>
            <a:r>
              <a:rPr lang="en-US" sz="1400" b="1" dirty="0" smtClean="0"/>
              <a:t> Temple</a:t>
            </a:r>
            <a:endParaRPr lang="en-US" sz="1400" b="1" dirty="0"/>
          </a:p>
        </p:txBody>
      </p:sp>
      <p:sp>
        <p:nvSpPr>
          <p:cNvPr id="21" name="Double Bracket 20"/>
          <p:cNvSpPr/>
          <p:nvPr/>
        </p:nvSpPr>
        <p:spPr>
          <a:xfrm>
            <a:off x="83789" y="840350"/>
            <a:ext cx="3590322" cy="58809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To restore the heritage of the city and conserve the essence of the culture, Heritage Restoration has been selected as one of the projects component</a:t>
            </a:r>
            <a:endParaRPr lang="en-US" dirty="0"/>
          </a:p>
        </p:txBody>
      </p:sp>
      <p:sp>
        <p:nvSpPr>
          <p:cNvPr id="22" name="Down Arrow Callout 21"/>
          <p:cNvSpPr/>
          <p:nvPr/>
        </p:nvSpPr>
        <p:spPr>
          <a:xfrm>
            <a:off x="83788" y="1482930"/>
            <a:ext cx="3443014" cy="89703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bg1"/>
                </a:solidFill>
              </a:rPr>
              <a:t>0.8 Km of Heritage Road Upgradation</a:t>
            </a:r>
          </a:p>
          <a:p>
            <a:pPr algn="ctr"/>
            <a:r>
              <a:rPr lang="en-US" sz="1200" b="1" i="1" dirty="0">
                <a:solidFill>
                  <a:schemeClr val="bg1"/>
                </a:solidFill>
              </a:rPr>
              <a:t>4 Heritage Gates Upgradation</a:t>
            </a:r>
          </a:p>
          <a:p>
            <a:pPr algn="ctr"/>
            <a:r>
              <a:rPr lang="en-US" sz="1200" b="1" i="1" dirty="0">
                <a:solidFill>
                  <a:schemeClr val="bg1"/>
                </a:solidFill>
              </a:rPr>
              <a:t>Netaji </a:t>
            </a:r>
            <a:r>
              <a:rPr lang="en-US" sz="1200" b="1" i="1" dirty="0" smtClean="0">
                <a:solidFill>
                  <a:schemeClr val="bg1"/>
                </a:solidFill>
              </a:rPr>
              <a:t>Subhas </a:t>
            </a:r>
            <a:r>
              <a:rPr lang="en-US" sz="1200" b="1" i="1" dirty="0">
                <a:solidFill>
                  <a:schemeClr val="bg1"/>
                </a:solidFill>
              </a:rPr>
              <a:t>Chandra Bose Road </a:t>
            </a:r>
          </a:p>
        </p:txBody>
      </p:sp>
    </p:spTree>
    <p:extLst>
      <p:ext uri="{BB962C8B-B14F-4D97-AF65-F5344CB8AC3E}">
        <p14:creationId xmlns:p14="http://schemas.microsoft.com/office/powerpoint/2010/main" val="23084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 flipH="1">
            <a:off x="19050" y="389965"/>
            <a:ext cx="9906000" cy="3821157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DCE6F1"/>
          </a:solidFill>
          <a:ln>
            <a:solidFill>
              <a:srgbClr val="DCE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21" name="Snip Diagonal Corner Rectangle 20"/>
          <p:cNvSpPr/>
          <p:nvPr/>
        </p:nvSpPr>
        <p:spPr>
          <a:xfrm flipH="1">
            <a:off x="0" y="4400550"/>
            <a:ext cx="9906000" cy="2102124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CCFF99"/>
          </a:solidFill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dirty="0" smtClean="0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4853833" y="5556811"/>
            <a:ext cx="5011826" cy="902146"/>
            <a:chOff x="3465386" y="2183509"/>
            <a:chExt cx="6666166" cy="175895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lum contrast="40000"/>
            </a:blip>
            <a:srcRect b="4795"/>
            <a:stretch/>
          </p:blipFill>
          <p:spPr>
            <a:xfrm>
              <a:off x="3897566" y="2183509"/>
              <a:ext cx="6208587" cy="1758957"/>
            </a:xfrm>
            <a:prstGeom prst="rect">
              <a:avLst/>
            </a:prstGeom>
          </p:spPr>
        </p:pic>
        <p:cxnSp>
          <p:nvCxnSpPr>
            <p:cNvPr id="37" name="Straight Connector 36"/>
            <p:cNvCxnSpPr/>
            <p:nvPr/>
          </p:nvCxnSpPr>
          <p:spPr>
            <a:xfrm flipV="1">
              <a:off x="3465386" y="3922048"/>
              <a:ext cx="6666166" cy="20418"/>
            </a:xfrm>
            <a:prstGeom prst="line">
              <a:avLst/>
            </a:prstGeom>
            <a:noFill/>
            <a:ln w="76200" cap="flat" cmpd="sng" algn="ctr">
              <a:solidFill>
                <a:srgbClr val="CCFF99"/>
              </a:solidFill>
              <a:prstDash val="solid"/>
            </a:ln>
            <a:effectLst/>
          </p:spPr>
        </p:cxnSp>
      </p:grpSp>
      <p:sp>
        <p:nvSpPr>
          <p:cNvPr id="14" name="Snip Diagonal Corner Rectangle 13"/>
          <p:cNvSpPr/>
          <p:nvPr/>
        </p:nvSpPr>
        <p:spPr>
          <a:xfrm flipH="1">
            <a:off x="0" y="-22409"/>
            <a:ext cx="9916086" cy="398929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2E75B6"/>
          </a:solidFill>
          <a:ln>
            <a:solidFill>
              <a:srgbClr val="DCE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 flipH="1">
            <a:off x="0" y="6484157"/>
            <a:ext cx="9916086" cy="398929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92D050"/>
          </a:solidFill>
          <a:ln>
            <a:solidFill>
              <a:srgbClr val="DCE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0" y="1058236"/>
            <a:ext cx="9906000" cy="1311727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 smtClean="0">
                <a:solidFill>
                  <a:schemeClr val="tx1"/>
                </a:solidFill>
              </a:rPr>
              <a:t>Pan City Components</a:t>
            </a:r>
            <a:endParaRPr lang="en-GB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9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t>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Pan City Components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3.5</a:t>
            </a:r>
            <a:endParaRPr lang="en-GB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28002929"/>
              </p:ext>
            </p:extLst>
          </p:nvPr>
        </p:nvGraphicFramePr>
        <p:xfrm>
          <a:off x="-2192207" y="1201434"/>
          <a:ext cx="7252370" cy="4876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287295" y="769681"/>
            <a:ext cx="6450263" cy="5463344"/>
            <a:chOff x="1795379" y="909534"/>
            <a:chExt cx="8439484" cy="5463344"/>
          </a:xfrm>
        </p:grpSpPr>
        <p:sp>
          <p:nvSpPr>
            <p:cNvPr id="3" name="Freeform 2"/>
            <p:cNvSpPr/>
            <p:nvPr/>
          </p:nvSpPr>
          <p:spPr>
            <a:xfrm>
              <a:off x="1795379" y="909534"/>
              <a:ext cx="8439484" cy="640078"/>
            </a:xfrm>
            <a:custGeom>
              <a:avLst/>
              <a:gdLst>
                <a:gd name="connsiteX0" fmla="*/ 0 w 8439484"/>
                <a:gd name="connsiteY0" fmla="*/ 106682 h 640078"/>
                <a:gd name="connsiteX1" fmla="*/ 106682 w 8439484"/>
                <a:gd name="connsiteY1" fmla="*/ 0 h 640078"/>
                <a:gd name="connsiteX2" fmla="*/ 8332802 w 8439484"/>
                <a:gd name="connsiteY2" fmla="*/ 0 h 640078"/>
                <a:gd name="connsiteX3" fmla="*/ 8439484 w 8439484"/>
                <a:gd name="connsiteY3" fmla="*/ 106682 h 640078"/>
                <a:gd name="connsiteX4" fmla="*/ 8439484 w 8439484"/>
                <a:gd name="connsiteY4" fmla="*/ 533396 h 640078"/>
                <a:gd name="connsiteX5" fmla="*/ 8332802 w 8439484"/>
                <a:gd name="connsiteY5" fmla="*/ 640078 h 640078"/>
                <a:gd name="connsiteX6" fmla="*/ 106682 w 8439484"/>
                <a:gd name="connsiteY6" fmla="*/ 640078 h 640078"/>
                <a:gd name="connsiteX7" fmla="*/ 0 w 8439484"/>
                <a:gd name="connsiteY7" fmla="*/ 533396 h 640078"/>
                <a:gd name="connsiteX8" fmla="*/ 0 w 8439484"/>
                <a:gd name="connsiteY8" fmla="*/ 106682 h 64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39484" h="640078">
                  <a:moveTo>
                    <a:pt x="0" y="106682"/>
                  </a:moveTo>
                  <a:cubicBezTo>
                    <a:pt x="0" y="47763"/>
                    <a:pt x="47763" y="0"/>
                    <a:pt x="106682" y="0"/>
                  </a:cubicBezTo>
                  <a:lnTo>
                    <a:pt x="8332802" y="0"/>
                  </a:lnTo>
                  <a:cubicBezTo>
                    <a:pt x="8391721" y="0"/>
                    <a:pt x="8439484" y="47763"/>
                    <a:pt x="8439484" y="106682"/>
                  </a:cubicBezTo>
                  <a:lnTo>
                    <a:pt x="8439484" y="533396"/>
                  </a:lnTo>
                  <a:cubicBezTo>
                    <a:pt x="8439484" y="592315"/>
                    <a:pt x="8391721" y="640078"/>
                    <a:pt x="8332802" y="640078"/>
                  </a:cubicBezTo>
                  <a:lnTo>
                    <a:pt x="106682" y="640078"/>
                  </a:lnTo>
                  <a:cubicBezTo>
                    <a:pt x="47763" y="640078"/>
                    <a:pt x="0" y="592315"/>
                    <a:pt x="0" y="533396"/>
                  </a:cubicBezTo>
                  <a:lnTo>
                    <a:pt x="0" y="106682"/>
                  </a:lnTo>
                  <a:close/>
                </a:path>
              </a:pathLst>
            </a:cu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6" tIns="96016" rIns="96016" bIns="96016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Lack of parking space</a:t>
              </a:r>
              <a:endParaRPr lang="en-GB" sz="17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795379" y="1598572"/>
              <a:ext cx="8439484" cy="640078"/>
            </a:xfrm>
            <a:custGeom>
              <a:avLst/>
              <a:gdLst>
                <a:gd name="connsiteX0" fmla="*/ 0 w 8439484"/>
                <a:gd name="connsiteY0" fmla="*/ 106682 h 640078"/>
                <a:gd name="connsiteX1" fmla="*/ 106682 w 8439484"/>
                <a:gd name="connsiteY1" fmla="*/ 0 h 640078"/>
                <a:gd name="connsiteX2" fmla="*/ 8332802 w 8439484"/>
                <a:gd name="connsiteY2" fmla="*/ 0 h 640078"/>
                <a:gd name="connsiteX3" fmla="*/ 8439484 w 8439484"/>
                <a:gd name="connsiteY3" fmla="*/ 106682 h 640078"/>
                <a:gd name="connsiteX4" fmla="*/ 8439484 w 8439484"/>
                <a:gd name="connsiteY4" fmla="*/ 533396 h 640078"/>
                <a:gd name="connsiteX5" fmla="*/ 8332802 w 8439484"/>
                <a:gd name="connsiteY5" fmla="*/ 640078 h 640078"/>
                <a:gd name="connsiteX6" fmla="*/ 106682 w 8439484"/>
                <a:gd name="connsiteY6" fmla="*/ 640078 h 640078"/>
                <a:gd name="connsiteX7" fmla="*/ 0 w 8439484"/>
                <a:gd name="connsiteY7" fmla="*/ 533396 h 640078"/>
                <a:gd name="connsiteX8" fmla="*/ 0 w 8439484"/>
                <a:gd name="connsiteY8" fmla="*/ 106682 h 64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39484" h="640078">
                  <a:moveTo>
                    <a:pt x="0" y="106682"/>
                  </a:moveTo>
                  <a:cubicBezTo>
                    <a:pt x="0" y="47763"/>
                    <a:pt x="47763" y="0"/>
                    <a:pt x="106682" y="0"/>
                  </a:cubicBezTo>
                  <a:lnTo>
                    <a:pt x="8332802" y="0"/>
                  </a:lnTo>
                  <a:cubicBezTo>
                    <a:pt x="8391721" y="0"/>
                    <a:pt x="8439484" y="47763"/>
                    <a:pt x="8439484" y="106682"/>
                  </a:cubicBezTo>
                  <a:lnTo>
                    <a:pt x="8439484" y="533396"/>
                  </a:lnTo>
                  <a:cubicBezTo>
                    <a:pt x="8439484" y="592315"/>
                    <a:pt x="8391721" y="640078"/>
                    <a:pt x="8332802" y="640078"/>
                  </a:cubicBezTo>
                  <a:lnTo>
                    <a:pt x="106682" y="640078"/>
                  </a:lnTo>
                  <a:cubicBezTo>
                    <a:pt x="47763" y="640078"/>
                    <a:pt x="0" y="592315"/>
                    <a:pt x="0" y="533396"/>
                  </a:cubicBezTo>
                  <a:lnTo>
                    <a:pt x="0" y="10668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6" tIns="96016" rIns="96016" bIns="96016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</a:pPr>
              <a:r>
                <a:rPr lang="en-GB" sz="1700" kern="1200" dirty="0" smtClean="0"/>
                <a:t>Lack of availability &amp; predictability </a:t>
              </a:r>
            </a:p>
            <a:p>
              <a:pPr lvl="0" algn="l" defTabSz="755650">
                <a:lnSpc>
                  <a:spcPct val="90000"/>
                </a:lnSpc>
                <a:spcBef>
                  <a:spcPct val="0"/>
                </a:spcBef>
              </a:pPr>
              <a:r>
                <a:rPr lang="en-GB" sz="1700" kern="1200" dirty="0" smtClean="0"/>
                <a:t>of public transport</a:t>
              </a:r>
              <a:endParaRPr lang="en-GB" sz="17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795379" y="2287610"/>
              <a:ext cx="8439484" cy="640078"/>
            </a:xfrm>
            <a:custGeom>
              <a:avLst/>
              <a:gdLst>
                <a:gd name="connsiteX0" fmla="*/ 0 w 8439484"/>
                <a:gd name="connsiteY0" fmla="*/ 106682 h 640078"/>
                <a:gd name="connsiteX1" fmla="*/ 106682 w 8439484"/>
                <a:gd name="connsiteY1" fmla="*/ 0 h 640078"/>
                <a:gd name="connsiteX2" fmla="*/ 8332802 w 8439484"/>
                <a:gd name="connsiteY2" fmla="*/ 0 h 640078"/>
                <a:gd name="connsiteX3" fmla="*/ 8439484 w 8439484"/>
                <a:gd name="connsiteY3" fmla="*/ 106682 h 640078"/>
                <a:gd name="connsiteX4" fmla="*/ 8439484 w 8439484"/>
                <a:gd name="connsiteY4" fmla="*/ 533396 h 640078"/>
                <a:gd name="connsiteX5" fmla="*/ 8332802 w 8439484"/>
                <a:gd name="connsiteY5" fmla="*/ 640078 h 640078"/>
                <a:gd name="connsiteX6" fmla="*/ 106682 w 8439484"/>
                <a:gd name="connsiteY6" fmla="*/ 640078 h 640078"/>
                <a:gd name="connsiteX7" fmla="*/ 0 w 8439484"/>
                <a:gd name="connsiteY7" fmla="*/ 533396 h 640078"/>
                <a:gd name="connsiteX8" fmla="*/ 0 w 8439484"/>
                <a:gd name="connsiteY8" fmla="*/ 106682 h 64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39484" h="640078">
                  <a:moveTo>
                    <a:pt x="0" y="106682"/>
                  </a:moveTo>
                  <a:cubicBezTo>
                    <a:pt x="0" y="47763"/>
                    <a:pt x="47763" y="0"/>
                    <a:pt x="106682" y="0"/>
                  </a:cubicBezTo>
                  <a:lnTo>
                    <a:pt x="8332802" y="0"/>
                  </a:lnTo>
                  <a:cubicBezTo>
                    <a:pt x="8391721" y="0"/>
                    <a:pt x="8439484" y="47763"/>
                    <a:pt x="8439484" y="106682"/>
                  </a:cubicBezTo>
                  <a:lnTo>
                    <a:pt x="8439484" y="533396"/>
                  </a:lnTo>
                  <a:cubicBezTo>
                    <a:pt x="8439484" y="592315"/>
                    <a:pt x="8391721" y="640078"/>
                    <a:pt x="8332802" y="640078"/>
                  </a:cubicBezTo>
                  <a:lnTo>
                    <a:pt x="106682" y="640078"/>
                  </a:lnTo>
                  <a:cubicBezTo>
                    <a:pt x="47763" y="640078"/>
                    <a:pt x="0" y="592315"/>
                    <a:pt x="0" y="533396"/>
                  </a:cubicBezTo>
                  <a:lnTo>
                    <a:pt x="0" y="106682"/>
                  </a:lnTo>
                  <a:close/>
                </a:path>
              </a:pathLst>
            </a:cu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6" tIns="96016" rIns="96016" bIns="96016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High number of private vehicles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795379" y="2976648"/>
              <a:ext cx="8439484" cy="640078"/>
            </a:xfrm>
            <a:custGeom>
              <a:avLst/>
              <a:gdLst>
                <a:gd name="connsiteX0" fmla="*/ 0 w 8439484"/>
                <a:gd name="connsiteY0" fmla="*/ 106682 h 640078"/>
                <a:gd name="connsiteX1" fmla="*/ 106682 w 8439484"/>
                <a:gd name="connsiteY1" fmla="*/ 0 h 640078"/>
                <a:gd name="connsiteX2" fmla="*/ 8332802 w 8439484"/>
                <a:gd name="connsiteY2" fmla="*/ 0 h 640078"/>
                <a:gd name="connsiteX3" fmla="*/ 8439484 w 8439484"/>
                <a:gd name="connsiteY3" fmla="*/ 106682 h 640078"/>
                <a:gd name="connsiteX4" fmla="*/ 8439484 w 8439484"/>
                <a:gd name="connsiteY4" fmla="*/ 533396 h 640078"/>
                <a:gd name="connsiteX5" fmla="*/ 8332802 w 8439484"/>
                <a:gd name="connsiteY5" fmla="*/ 640078 h 640078"/>
                <a:gd name="connsiteX6" fmla="*/ 106682 w 8439484"/>
                <a:gd name="connsiteY6" fmla="*/ 640078 h 640078"/>
                <a:gd name="connsiteX7" fmla="*/ 0 w 8439484"/>
                <a:gd name="connsiteY7" fmla="*/ 533396 h 640078"/>
                <a:gd name="connsiteX8" fmla="*/ 0 w 8439484"/>
                <a:gd name="connsiteY8" fmla="*/ 106682 h 64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39484" h="640078">
                  <a:moveTo>
                    <a:pt x="0" y="106682"/>
                  </a:moveTo>
                  <a:cubicBezTo>
                    <a:pt x="0" y="47763"/>
                    <a:pt x="47763" y="0"/>
                    <a:pt x="106682" y="0"/>
                  </a:cubicBezTo>
                  <a:lnTo>
                    <a:pt x="8332802" y="0"/>
                  </a:lnTo>
                  <a:cubicBezTo>
                    <a:pt x="8391721" y="0"/>
                    <a:pt x="8439484" y="47763"/>
                    <a:pt x="8439484" y="106682"/>
                  </a:cubicBezTo>
                  <a:lnTo>
                    <a:pt x="8439484" y="533396"/>
                  </a:lnTo>
                  <a:cubicBezTo>
                    <a:pt x="8439484" y="592315"/>
                    <a:pt x="8391721" y="640078"/>
                    <a:pt x="8332802" y="640078"/>
                  </a:cubicBezTo>
                  <a:lnTo>
                    <a:pt x="106682" y="640078"/>
                  </a:lnTo>
                  <a:cubicBezTo>
                    <a:pt x="47763" y="640078"/>
                    <a:pt x="0" y="592315"/>
                    <a:pt x="0" y="533396"/>
                  </a:cubicBezTo>
                  <a:lnTo>
                    <a:pt x="0" y="10668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6" tIns="96016" rIns="96016" bIns="96016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Lack of last mile connectivity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795379" y="3665686"/>
              <a:ext cx="8439484" cy="640078"/>
            </a:xfrm>
            <a:custGeom>
              <a:avLst/>
              <a:gdLst>
                <a:gd name="connsiteX0" fmla="*/ 0 w 8439484"/>
                <a:gd name="connsiteY0" fmla="*/ 106682 h 640078"/>
                <a:gd name="connsiteX1" fmla="*/ 106682 w 8439484"/>
                <a:gd name="connsiteY1" fmla="*/ 0 h 640078"/>
                <a:gd name="connsiteX2" fmla="*/ 8332802 w 8439484"/>
                <a:gd name="connsiteY2" fmla="*/ 0 h 640078"/>
                <a:gd name="connsiteX3" fmla="*/ 8439484 w 8439484"/>
                <a:gd name="connsiteY3" fmla="*/ 106682 h 640078"/>
                <a:gd name="connsiteX4" fmla="*/ 8439484 w 8439484"/>
                <a:gd name="connsiteY4" fmla="*/ 533396 h 640078"/>
                <a:gd name="connsiteX5" fmla="*/ 8332802 w 8439484"/>
                <a:gd name="connsiteY5" fmla="*/ 640078 h 640078"/>
                <a:gd name="connsiteX6" fmla="*/ 106682 w 8439484"/>
                <a:gd name="connsiteY6" fmla="*/ 640078 h 640078"/>
                <a:gd name="connsiteX7" fmla="*/ 0 w 8439484"/>
                <a:gd name="connsiteY7" fmla="*/ 533396 h 640078"/>
                <a:gd name="connsiteX8" fmla="*/ 0 w 8439484"/>
                <a:gd name="connsiteY8" fmla="*/ 106682 h 64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39484" h="640078">
                  <a:moveTo>
                    <a:pt x="0" y="106682"/>
                  </a:moveTo>
                  <a:cubicBezTo>
                    <a:pt x="0" y="47763"/>
                    <a:pt x="47763" y="0"/>
                    <a:pt x="106682" y="0"/>
                  </a:cubicBezTo>
                  <a:lnTo>
                    <a:pt x="8332802" y="0"/>
                  </a:lnTo>
                  <a:cubicBezTo>
                    <a:pt x="8391721" y="0"/>
                    <a:pt x="8439484" y="47763"/>
                    <a:pt x="8439484" y="106682"/>
                  </a:cubicBezTo>
                  <a:lnTo>
                    <a:pt x="8439484" y="533396"/>
                  </a:lnTo>
                  <a:cubicBezTo>
                    <a:pt x="8439484" y="592315"/>
                    <a:pt x="8391721" y="640078"/>
                    <a:pt x="8332802" y="640078"/>
                  </a:cubicBezTo>
                  <a:lnTo>
                    <a:pt x="106682" y="640078"/>
                  </a:lnTo>
                  <a:cubicBezTo>
                    <a:pt x="47763" y="640078"/>
                    <a:pt x="0" y="592315"/>
                    <a:pt x="0" y="533396"/>
                  </a:cubicBezTo>
                  <a:lnTo>
                    <a:pt x="0" y="106682"/>
                  </a:lnTo>
                  <a:close/>
                </a:path>
              </a:pathLst>
            </a:cu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6" tIns="96016" rIns="96016" bIns="96016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Lack of traffic discipline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795379" y="4354724"/>
              <a:ext cx="8439484" cy="640078"/>
            </a:xfrm>
            <a:custGeom>
              <a:avLst/>
              <a:gdLst>
                <a:gd name="connsiteX0" fmla="*/ 0 w 8439484"/>
                <a:gd name="connsiteY0" fmla="*/ 106682 h 640078"/>
                <a:gd name="connsiteX1" fmla="*/ 106682 w 8439484"/>
                <a:gd name="connsiteY1" fmla="*/ 0 h 640078"/>
                <a:gd name="connsiteX2" fmla="*/ 8332802 w 8439484"/>
                <a:gd name="connsiteY2" fmla="*/ 0 h 640078"/>
                <a:gd name="connsiteX3" fmla="*/ 8439484 w 8439484"/>
                <a:gd name="connsiteY3" fmla="*/ 106682 h 640078"/>
                <a:gd name="connsiteX4" fmla="*/ 8439484 w 8439484"/>
                <a:gd name="connsiteY4" fmla="*/ 533396 h 640078"/>
                <a:gd name="connsiteX5" fmla="*/ 8332802 w 8439484"/>
                <a:gd name="connsiteY5" fmla="*/ 640078 h 640078"/>
                <a:gd name="connsiteX6" fmla="*/ 106682 w 8439484"/>
                <a:gd name="connsiteY6" fmla="*/ 640078 h 640078"/>
                <a:gd name="connsiteX7" fmla="*/ 0 w 8439484"/>
                <a:gd name="connsiteY7" fmla="*/ 533396 h 640078"/>
                <a:gd name="connsiteX8" fmla="*/ 0 w 8439484"/>
                <a:gd name="connsiteY8" fmla="*/ 106682 h 64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39484" h="640078">
                  <a:moveTo>
                    <a:pt x="0" y="106682"/>
                  </a:moveTo>
                  <a:cubicBezTo>
                    <a:pt x="0" y="47763"/>
                    <a:pt x="47763" y="0"/>
                    <a:pt x="106682" y="0"/>
                  </a:cubicBezTo>
                  <a:lnTo>
                    <a:pt x="8332802" y="0"/>
                  </a:lnTo>
                  <a:cubicBezTo>
                    <a:pt x="8391721" y="0"/>
                    <a:pt x="8439484" y="47763"/>
                    <a:pt x="8439484" y="106682"/>
                  </a:cubicBezTo>
                  <a:lnTo>
                    <a:pt x="8439484" y="533396"/>
                  </a:lnTo>
                  <a:cubicBezTo>
                    <a:pt x="8439484" y="592315"/>
                    <a:pt x="8391721" y="640078"/>
                    <a:pt x="8332802" y="640078"/>
                  </a:cubicBezTo>
                  <a:lnTo>
                    <a:pt x="106682" y="640078"/>
                  </a:lnTo>
                  <a:cubicBezTo>
                    <a:pt x="47763" y="640078"/>
                    <a:pt x="0" y="592315"/>
                    <a:pt x="0" y="533396"/>
                  </a:cubicBezTo>
                  <a:lnTo>
                    <a:pt x="0" y="10668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6" tIns="96016" rIns="96016" bIns="96016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Inefficient public service delivery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795379" y="5043762"/>
              <a:ext cx="8439484" cy="640078"/>
            </a:xfrm>
            <a:custGeom>
              <a:avLst/>
              <a:gdLst>
                <a:gd name="connsiteX0" fmla="*/ 0 w 8439484"/>
                <a:gd name="connsiteY0" fmla="*/ 106682 h 640078"/>
                <a:gd name="connsiteX1" fmla="*/ 106682 w 8439484"/>
                <a:gd name="connsiteY1" fmla="*/ 0 h 640078"/>
                <a:gd name="connsiteX2" fmla="*/ 8332802 w 8439484"/>
                <a:gd name="connsiteY2" fmla="*/ 0 h 640078"/>
                <a:gd name="connsiteX3" fmla="*/ 8439484 w 8439484"/>
                <a:gd name="connsiteY3" fmla="*/ 106682 h 640078"/>
                <a:gd name="connsiteX4" fmla="*/ 8439484 w 8439484"/>
                <a:gd name="connsiteY4" fmla="*/ 533396 h 640078"/>
                <a:gd name="connsiteX5" fmla="*/ 8332802 w 8439484"/>
                <a:gd name="connsiteY5" fmla="*/ 640078 h 640078"/>
                <a:gd name="connsiteX6" fmla="*/ 106682 w 8439484"/>
                <a:gd name="connsiteY6" fmla="*/ 640078 h 640078"/>
                <a:gd name="connsiteX7" fmla="*/ 0 w 8439484"/>
                <a:gd name="connsiteY7" fmla="*/ 533396 h 640078"/>
                <a:gd name="connsiteX8" fmla="*/ 0 w 8439484"/>
                <a:gd name="connsiteY8" fmla="*/ 106682 h 64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39484" h="640078">
                  <a:moveTo>
                    <a:pt x="0" y="106682"/>
                  </a:moveTo>
                  <a:cubicBezTo>
                    <a:pt x="0" y="47763"/>
                    <a:pt x="47763" y="0"/>
                    <a:pt x="106682" y="0"/>
                  </a:cubicBezTo>
                  <a:lnTo>
                    <a:pt x="8332802" y="0"/>
                  </a:lnTo>
                  <a:cubicBezTo>
                    <a:pt x="8391721" y="0"/>
                    <a:pt x="8439484" y="47763"/>
                    <a:pt x="8439484" y="106682"/>
                  </a:cubicBezTo>
                  <a:lnTo>
                    <a:pt x="8439484" y="533396"/>
                  </a:lnTo>
                  <a:cubicBezTo>
                    <a:pt x="8439484" y="592315"/>
                    <a:pt x="8391721" y="640078"/>
                    <a:pt x="8332802" y="640078"/>
                  </a:cubicBezTo>
                  <a:lnTo>
                    <a:pt x="106682" y="640078"/>
                  </a:lnTo>
                  <a:cubicBezTo>
                    <a:pt x="47763" y="640078"/>
                    <a:pt x="0" y="592315"/>
                    <a:pt x="0" y="533396"/>
                  </a:cubicBezTo>
                  <a:lnTo>
                    <a:pt x="0" y="106682"/>
                  </a:lnTo>
                  <a:close/>
                </a:path>
              </a:pathLst>
            </a:cu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6" tIns="96016" rIns="96016" bIns="96016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Low safety and security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795379" y="5732800"/>
              <a:ext cx="8439484" cy="640078"/>
            </a:xfrm>
            <a:custGeom>
              <a:avLst/>
              <a:gdLst>
                <a:gd name="connsiteX0" fmla="*/ 0 w 8439484"/>
                <a:gd name="connsiteY0" fmla="*/ 106682 h 640078"/>
                <a:gd name="connsiteX1" fmla="*/ 106682 w 8439484"/>
                <a:gd name="connsiteY1" fmla="*/ 0 h 640078"/>
                <a:gd name="connsiteX2" fmla="*/ 8332802 w 8439484"/>
                <a:gd name="connsiteY2" fmla="*/ 0 h 640078"/>
                <a:gd name="connsiteX3" fmla="*/ 8439484 w 8439484"/>
                <a:gd name="connsiteY3" fmla="*/ 106682 h 640078"/>
                <a:gd name="connsiteX4" fmla="*/ 8439484 w 8439484"/>
                <a:gd name="connsiteY4" fmla="*/ 533396 h 640078"/>
                <a:gd name="connsiteX5" fmla="*/ 8332802 w 8439484"/>
                <a:gd name="connsiteY5" fmla="*/ 640078 h 640078"/>
                <a:gd name="connsiteX6" fmla="*/ 106682 w 8439484"/>
                <a:gd name="connsiteY6" fmla="*/ 640078 h 640078"/>
                <a:gd name="connsiteX7" fmla="*/ 0 w 8439484"/>
                <a:gd name="connsiteY7" fmla="*/ 533396 h 640078"/>
                <a:gd name="connsiteX8" fmla="*/ 0 w 8439484"/>
                <a:gd name="connsiteY8" fmla="*/ 106682 h 64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39484" h="640078">
                  <a:moveTo>
                    <a:pt x="0" y="106682"/>
                  </a:moveTo>
                  <a:cubicBezTo>
                    <a:pt x="0" y="47763"/>
                    <a:pt x="47763" y="0"/>
                    <a:pt x="106682" y="0"/>
                  </a:cubicBezTo>
                  <a:lnTo>
                    <a:pt x="8332802" y="0"/>
                  </a:lnTo>
                  <a:cubicBezTo>
                    <a:pt x="8391721" y="0"/>
                    <a:pt x="8439484" y="47763"/>
                    <a:pt x="8439484" y="106682"/>
                  </a:cubicBezTo>
                  <a:lnTo>
                    <a:pt x="8439484" y="533396"/>
                  </a:lnTo>
                  <a:cubicBezTo>
                    <a:pt x="8439484" y="592315"/>
                    <a:pt x="8391721" y="640078"/>
                    <a:pt x="8332802" y="640078"/>
                  </a:cubicBezTo>
                  <a:lnTo>
                    <a:pt x="106682" y="640078"/>
                  </a:lnTo>
                  <a:cubicBezTo>
                    <a:pt x="47763" y="640078"/>
                    <a:pt x="0" y="592315"/>
                    <a:pt x="0" y="533396"/>
                  </a:cubicBezTo>
                  <a:lnTo>
                    <a:pt x="0" y="10668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6" tIns="96016" rIns="96016" bIns="96016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Digital disconnect</a:t>
              </a:r>
            </a:p>
          </p:txBody>
        </p:sp>
      </p:grpSp>
      <p:sp>
        <p:nvSpPr>
          <p:cNvPr id="18" name="Right Brace 17"/>
          <p:cNvSpPr/>
          <p:nvPr/>
        </p:nvSpPr>
        <p:spPr>
          <a:xfrm>
            <a:off x="7347284" y="918926"/>
            <a:ext cx="673770" cy="3166149"/>
          </a:xfrm>
          <a:prstGeom prst="rightBrace">
            <a:avLst>
              <a:gd name="adj1" fmla="val 37343"/>
              <a:gd name="adj2" fmla="val 5000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/>
            <a:endParaRPr lang="en-GB" sz="2400" dirty="0"/>
          </a:p>
        </p:txBody>
      </p:sp>
      <p:sp>
        <p:nvSpPr>
          <p:cNvPr id="19" name="Right Brace 18"/>
          <p:cNvSpPr/>
          <p:nvPr/>
        </p:nvSpPr>
        <p:spPr>
          <a:xfrm>
            <a:off x="8229599" y="4279039"/>
            <a:ext cx="555459" cy="1214075"/>
          </a:xfrm>
          <a:prstGeom prst="rightBrace">
            <a:avLst>
              <a:gd name="adj1" fmla="val 37343"/>
              <a:gd name="adj2" fmla="val 5000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/>
            <a:endParaRPr lang="en-GB" sz="2400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6785427" y="4378244"/>
            <a:ext cx="18726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Smart </a:t>
            </a:r>
            <a:r>
              <a:rPr lang="en-GB" sz="2000" b="1" dirty="0" smtClean="0"/>
              <a:t>Municipal Operations</a:t>
            </a:r>
            <a:endParaRPr lang="en-GB" sz="2000" b="1" dirty="0"/>
          </a:p>
        </p:txBody>
      </p:sp>
      <p:sp>
        <p:nvSpPr>
          <p:cNvPr id="21" name="Rectangle 20"/>
          <p:cNvSpPr/>
          <p:nvPr/>
        </p:nvSpPr>
        <p:spPr>
          <a:xfrm rot="16200000">
            <a:off x="6363700" y="2377878"/>
            <a:ext cx="1922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/>
              <a:t>Smart Commute</a:t>
            </a:r>
          </a:p>
        </p:txBody>
      </p:sp>
      <p:sp>
        <p:nvSpPr>
          <p:cNvPr id="22" name="Rectangle 21"/>
          <p:cNvSpPr/>
          <p:nvPr/>
        </p:nvSpPr>
        <p:spPr>
          <a:xfrm rot="16200000">
            <a:off x="8193141" y="5620130"/>
            <a:ext cx="15839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/>
              <a:t>Connectivity for All</a:t>
            </a:r>
            <a:endParaRPr lang="en-GB" sz="2000" b="1" dirty="0"/>
          </a:p>
        </p:txBody>
      </p:sp>
      <p:sp>
        <p:nvSpPr>
          <p:cNvPr id="23" name="Right Brace 22"/>
          <p:cNvSpPr/>
          <p:nvPr/>
        </p:nvSpPr>
        <p:spPr>
          <a:xfrm>
            <a:off x="9297676" y="5619675"/>
            <a:ext cx="284140" cy="580309"/>
          </a:xfrm>
          <a:prstGeom prst="rightBrace">
            <a:avLst>
              <a:gd name="adj1" fmla="val 37343"/>
              <a:gd name="adj2" fmla="val 5000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/>
            <a:endParaRPr lang="en-GB" sz="2400" dirty="0"/>
          </a:p>
        </p:txBody>
      </p:sp>
      <p:sp>
        <p:nvSpPr>
          <p:cNvPr id="26" name="Rectangle 25"/>
          <p:cNvSpPr/>
          <p:nvPr/>
        </p:nvSpPr>
        <p:spPr>
          <a:xfrm rot="16200000">
            <a:off x="-259440" y="3233387"/>
            <a:ext cx="1213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 smtClean="0"/>
              <a:t>Approach</a:t>
            </a:r>
            <a:endParaRPr lang="en-GB" sz="2000" b="1" dirty="0"/>
          </a:p>
        </p:txBody>
      </p:sp>
      <p:sp>
        <p:nvSpPr>
          <p:cNvPr id="27" name="Rectangle 26"/>
          <p:cNvSpPr/>
          <p:nvPr/>
        </p:nvSpPr>
        <p:spPr>
          <a:xfrm rot="16200000">
            <a:off x="2428247" y="3233387"/>
            <a:ext cx="1165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 smtClean="0"/>
              <a:t>Concerns</a:t>
            </a:r>
            <a:endParaRPr lang="en-GB" sz="2000" b="1" dirty="0"/>
          </a:p>
        </p:txBody>
      </p:sp>
      <p:cxnSp>
        <p:nvCxnSpPr>
          <p:cNvPr id="29" name="Straight Arrow Connector 28"/>
          <p:cNvCxnSpPr>
            <a:endCxn id="27" idx="0"/>
          </p:cNvCxnSpPr>
          <p:nvPr/>
        </p:nvCxnSpPr>
        <p:spPr>
          <a:xfrm>
            <a:off x="2185481" y="3433442"/>
            <a:ext cx="625564" cy="0"/>
          </a:xfrm>
          <a:prstGeom prst="straightConnector1">
            <a:avLst/>
          </a:prstGeom>
          <a:ln w="47625" cmpd="dbl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819744" y="369083"/>
            <a:ext cx="2400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 smtClean="0"/>
              <a:t>Addressing Concerns</a:t>
            </a:r>
            <a:endParaRPr lang="en-GB" sz="2000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6608678" y="769193"/>
            <a:ext cx="0" cy="546383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4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mtClean="0"/>
              <a:t>Pan City Components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3.5.1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2141912" y="747106"/>
            <a:ext cx="5622177" cy="5622177"/>
            <a:chOff x="2610396" y="1470821"/>
            <a:chExt cx="5622177" cy="5622177"/>
          </a:xfrm>
        </p:grpSpPr>
        <p:grpSp>
          <p:nvGrpSpPr>
            <p:cNvPr id="13" name="Group 12"/>
            <p:cNvGrpSpPr/>
            <p:nvPr/>
          </p:nvGrpSpPr>
          <p:grpSpPr>
            <a:xfrm>
              <a:off x="2610396" y="1470821"/>
              <a:ext cx="5622177" cy="5622177"/>
              <a:chOff x="2610396" y="1470821"/>
              <a:chExt cx="5622177" cy="5622177"/>
            </a:xfrm>
          </p:grpSpPr>
          <p:sp>
            <p:nvSpPr>
              <p:cNvPr id="30" name="AutoShape 18"/>
              <p:cNvSpPr>
                <a:spLocks noChangeAspect="1" noChangeArrowheads="1" noTextEdit="1"/>
              </p:cNvSpPr>
              <p:nvPr/>
            </p:nvSpPr>
            <p:spPr bwMode="auto">
              <a:xfrm>
                <a:off x="2610396" y="1470821"/>
                <a:ext cx="5622177" cy="5622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latin typeface="+mj-lt"/>
                </a:endParaRPr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>
                <a:off x="5923240" y="4744476"/>
                <a:ext cx="2092396" cy="2106392"/>
              </a:xfrm>
              <a:custGeom>
                <a:avLst/>
                <a:gdLst>
                  <a:gd name="T0" fmla="*/ 143 w 4484"/>
                  <a:gd name="T1" fmla="*/ 1304 h 4515"/>
                  <a:gd name="T2" fmla="*/ 415 w 4484"/>
                  <a:gd name="T3" fmla="*/ 1139 h 4515"/>
                  <a:gd name="T4" fmla="*/ 551 w 4484"/>
                  <a:gd name="T5" fmla="*/ 1038 h 4515"/>
                  <a:gd name="T6" fmla="*/ 565 w 4484"/>
                  <a:gd name="T7" fmla="*/ 1019 h 4515"/>
                  <a:gd name="T8" fmla="*/ 571 w 4484"/>
                  <a:gd name="T9" fmla="*/ 998 h 4515"/>
                  <a:gd name="T10" fmla="*/ 568 w 4484"/>
                  <a:gd name="T11" fmla="*/ 970 h 4515"/>
                  <a:gd name="T12" fmla="*/ 555 w 4484"/>
                  <a:gd name="T13" fmla="*/ 951 h 4515"/>
                  <a:gd name="T14" fmla="*/ 531 w 4484"/>
                  <a:gd name="T15" fmla="*/ 936 h 4515"/>
                  <a:gd name="T16" fmla="*/ 511 w 4484"/>
                  <a:gd name="T17" fmla="*/ 933 h 4515"/>
                  <a:gd name="T18" fmla="*/ 495 w 4484"/>
                  <a:gd name="T19" fmla="*/ 933 h 4515"/>
                  <a:gd name="T20" fmla="*/ 423 w 4484"/>
                  <a:gd name="T21" fmla="*/ 926 h 4515"/>
                  <a:gd name="T22" fmla="*/ 356 w 4484"/>
                  <a:gd name="T23" fmla="*/ 906 h 4515"/>
                  <a:gd name="T24" fmla="*/ 292 w 4484"/>
                  <a:gd name="T25" fmla="*/ 875 h 4515"/>
                  <a:gd name="T26" fmla="*/ 235 w 4484"/>
                  <a:gd name="T27" fmla="*/ 831 h 4515"/>
                  <a:gd name="T28" fmla="*/ 197 w 4484"/>
                  <a:gd name="T29" fmla="*/ 790 h 4515"/>
                  <a:gd name="T30" fmla="*/ 155 w 4484"/>
                  <a:gd name="T31" fmla="*/ 727 h 4515"/>
                  <a:gd name="T32" fmla="*/ 126 w 4484"/>
                  <a:gd name="T33" fmla="*/ 658 h 4515"/>
                  <a:gd name="T34" fmla="*/ 113 w 4484"/>
                  <a:gd name="T35" fmla="*/ 583 h 4515"/>
                  <a:gd name="T36" fmla="*/ 113 w 4484"/>
                  <a:gd name="T37" fmla="*/ 526 h 4515"/>
                  <a:gd name="T38" fmla="*/ 124 w 4484"/>
                  <a:gd name="T39" fmla="*/ 451 h 4515"/>
                  <a:gd name="T40" fmla="*/ 149 w 4484"/>
                  <a:gd name="T41" fmla="*/ 381 h 4515"/>
                  <a:gd name="T42" fmla="*/ 189 w 4484"/>
                  <a:gd name="T43" fmla="*/ 317 h 4515"/>
                  <a:gd name="T44" fmla="*/ 228 w 4484"/>
                  <a:gd name="T45" fmla="*/ 273 h 4515"/>
                  <a:gd name="T46" fmla="*/ 289 w 4484"/>
                  <a:gd name="T47" fmla="*/ 224 h 4515"/>
                  <a:gd name="T48" fmla="*/ 360 w 4484"/>
                  <a:gd name="T49" fmla="*/ 189 h 4515"/>
                  <a:gd name="T50" fmla="*/ 436 w 4484"/>
                  <a:gd name="T51" fmla="*/ 169 h 4515"/>
                  <a:gd name="T52" fmla="*/ 496 w 4484"/>
                  <a:gd name="T53" fmla="*/ 164 h 4515"/>
                  <a:gd name="T54" fmla="*/ 568 w 4484"/>
                  <a:gd name="T55" fmla="*/ 170 h 4515"/>
                  <a:gd name="T56" fmla="*/ 637 w 4484"/>
                  <a:gd name="T57" fmla="*/ 190 h 4515"/>
                  <a:gd name="T58" fmla="*/ 699 w 4484"/>
                  <a:gd name="T59" fmla="*/ 222 h 4515"/>
                  <a:gd name="T60" fmla="*/ 757 w 4484"/>
                  <a:gd name="T61" fmla="*/ 266 h 4515"/>
                  <a:gd name="T62" fmla="*/ 798 w 4484"/>
                  <a:gd name="T63" fmla="*/ 311 h 4515"/>
                  <a:gd name="T64" fmla="*/ 841 w 4484"/>
                  <a:gd name="T65" fmla="*/ 378 h 4515"/>
                  <a:gd name="T66" fmla="*/ 868 w 4484"/>
                  <a:gd name="T67" fmla="*/ 452 h 4515"/>
                  <a:gd name="T68" fmla="*/ 880 w 4484"/>
                  <a:gd name="T69" fmla="*/ 531 h 4515"/>
                  <a:gd name="T70" fmla="*/ 880 w 4484"/>
                  <a:gd name="T71" fmla="*/ 567 h 4515"/>
                  <a:gd name="T72" fmla="*/ 889 w 4484"/>
                  <a:gd name="T73" fmla="*/ 594 h 4515"/>
                  <a:gd name="T74" fmla="*/ 907 w 4484"/>
                  <a:gd name="T75" fmla="*/ 614 h 4515"/>
                  <a:gd name="T76" fmla="*/ 941 w 4484"/>
                  <a:gd name="T77" fmla="*/ 624 h 4515"/>
                  <a:gd name="T78" fmla="*/ 965 w 4484"/>
                  <a:gd name="T79" fmla="*/ 619 h 4515"/>
                  <a:gd name="T80" fmla="*/ 994 w 4484"/>
                  <a:gd name="T81" fmla="*/ 593 h 4515"/>
                  <a:gd name="T82" fmla="*/ 1143 w 4484"/>
                  <a:gd name="T83" fmla="*/ 381 h 4515"/>
                  <a:gd name="T84" fmla="*/ 1309 w 4484"/>
                  <a:gd name="T85" fmla="*/ 78 h 4515"/>
                  <a:gd name="T86" fmla="*/ 4455 w 4484"/>
                  <a:gd name="T87" fmla="*/ 1368 h 4515"/>
                  <a:gd name="T88" fmla="*/ 4333 w 4484"/>
                  <a:gd name="T89" fmla="*/ 1631 h 4515"/>
                  <a:gd name="T90" fmla="*/ 4201 w 4484"/>
                  <a:gd name="T91" fmla="*/ 1888 h 4515"/>
                  <a:gd name="T92" fmla="*/ 4054 w 4484"/>
                  <a:gd name="T93" fmla="*/ 2137 h 4515"/>
                  <a:gd name="T94" fmla="*/ 3897 w 4484"/>
                  <a:gd name="T95" fmla="*/ 2379 h 4515"/>
                  <a:gd name="T96" fmla="*/ 3728 w 4484"/>
                  <a:gd name="T97" fmla="*/ 2613 h 4515"/>
                  <a:gd name="T98" fmla="*/ 3547 w 4484"/>
                  <a:gd name="T99" fmla="*/ 2840 h 4515"/>
                  <a:gd name="T100" fmla="*/ 3356 w 4484"/>
                  <a:gd name="T101" fmla="*/ 3058 h 4515"/>
                  <a:gd name="T102" fmla="*/ 3204 w 4484"/>
                  <a:gd name="T103" fmla="*/ 3217 h 4515"/>
                  <a:gd name="T104" fmla="*/ 2993 w 4484"/>
                  <a:gd name="T105" fmla="*/ 3419 h 4515"/>
                  <a:gd name="T106" fmla="*/ 2775 w 4484"/>
                  <a:gd name="T107" fmla="*/ 3611 h 4515"/>
                  <a:gd name="T108" fmla="*/ 2548 w 4484"/>
                  <a:gd name="T109" fmla="*/ 3790 h 4515"/>
                  <a:gd name="T110" fmla="*/ 2314 w 4484"/>
                  <a:gd name="T111" fmla="*/ 3958 h 4515"/>
                  <a:gd name="T112" fmla="*/ 2072 w 4484"/>
                  <a:gd name="T113" fmla="*/ 4115 h 4515"/>
                  <a:gd name="T114" fmla="*/ 1821 w 4484"/>
                  <a:gd name="T115" fmla="*/ 4260 h 4515"/>
                  <a:gd name="T116" fmla="*/ 1565 w 4484"/>
                  <a:gd name="T117" fmla="*/ 4393 h 4515"/>
                  <a:gd name="T118" fmla="*/ 1301 w 4484"/>
                  <a:gd name="T119" fmla="*/ 4515 h 4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84" h="4515">
                    <a:moveTo>
                      <a:pt x="0" y="1373"/>
                    </a:moveTo>
                    <a:lnTo>
                      <a:pt x="0" y="1373"/>
                    </a:lnTo>
                    <a:lnTo>
                      <a:pt x="71" y="1339"/>
                    </a:lnTo>
                    <a:lnTo>
                      <a:pt x="143" y="1304"/>
                    </a:lnTo>
                    <a:lnTo>
                      <a:pt x="212" y="1265"/>
                    </a:lnTo>
                    <a:lnTo>
                      <a:pt x="281" y="1226"/>
                    </a:lnTo>
                    <a:lnTo>
                      <a:pt x="348" y="1183"/>
                    </a:lnTo>
                    <a:lnTo>
                      <a:pt x="415" y="1139"/>
                    </a:lnTo>
                    <a:lnTo>
                      <a:pt x="479" y="1093"/>
                    </a:lnTo>
                    <a:lnTo>
                      <a:pt x="543" y="1044"/>
                    </a:lnTo>
                    <a:lnTo>
                      <a:pt x="543" y="1044"/>
                    </a:lnTo>
                    <a:lnTo>
                      <a:pt x="551" y="1038"/>
                    </a:lnTo>
                    <a:lnTo>
                      <a:pt x="551" y="1038"/>
                    </a:lnTo>
                    <a:lnTo>
                      <a:pt x="556" y="1032"/>
                    </a:lnTo>
                    <a:lnTo>
                      <a:pt x="561" y="1025"/>
                    </a:lnTo>
                    <a:lnTo>
                      <a:pt x="565" y="1019"/>
                    </a:lnTo>
                    <a:lnTo>
                      <a:pt x="568" y="1012"/>
                    </a:lnTo>
                    <a:lnTo>
                      <a:pt x="568" y="1012"/>
                    </a:lnTo>
                    <a:lnTo>
                      <a:pt x="570" y="1005"/>
                    </a:lnTo>
                    <a:lnTo>
                      <a:pt x="571" y="998"/>
                    </a:lnTo>
                    <a:lnTo>
                      <a:pt x="571" y="992"/>
                    </a:lnTo>
                    <a:lnTo>
                      <a:pt x="570" y="984"/>
                    </a:lnTo>
                    <a:lnTo>
                      <a:pt x="569" y="978"/>
                    </a:lnTo>
                    <a:lnTo>
                      <a:pt x="568" y="970"/>
                    </a:lnTo>
                    <a:lnTo>
                      <a:pt x="564" y="964"/>
                    </a:lnTo>
                    <a:lnTo>
                      <a:pt x="560" y="958"/>
                    </a:lnTo>
                    <a:lnTo>
                      <a:pt x="560" y="958"/>
                    </a:lnTo>
                    <a:lnTo>
                      <a:pt x="555" y="951"/>
                    </a:lnTo>
                    <a:lnTo>
                      <a:pt x="550" y="946"/>
                    </a:lnTo>
                    <a:lnTo>
                      <a:pt x="545" y="943"/>
                    </a:lnTo>
                    <a:lnTo>
                      <a:pt x="539" y="939"/>
                    </a:lnTo>
                    <a:lnTo>
                      <a:pt x="531" y="936"/>
                    </a:lnTo>
                    <a:lnTo>
                      <a:pt x="525" y="934"/>
                    </a:lnTo>
                    <a:lnTo>
                      <a:pt x="517" y="933"/>
                    </a:lnTo>
                    <a:lnTo>
                      <a:pt x="511" y="933"/>
                    </a:lnTo>
                    <a:lnTo>
                      <a:pt x="511" y="933"/>
                    </a:lnTo>
                    <a:lnTo>
                      <a:pt x="501" y="933"/>
                    </a:lnTo>
                    <a:lnTo>
                      <a:pt x="501" y="933"/>
                    </a:lnTo>
                    <a:lnTo>
                      <a:pt x="495" y="933"/>
                    </a:lnTo>
                    <a:lnTo>
                      <a:pt x="495" y="933"/>
                    </a:lnTo>
                    <a:lnTo>
                      <a:pt x="477" y="933"/>
                    </a:lnTo>
                    <a:lnTo>
                      <a:pt x="459" y="931"/>
                    </a:lnTo>
                    <a:lnTo>
                      <a:pt x="441" y="929"/>
                    </a:lnTo>
                    <a:lnTo>
                      <a:pt x="423" y="926"/>
                    </a:lnTo>
                    <a:lnTo>
                      <a:pt x="406" y="923"/>
                    </a:lnTo>
                    <a:lnTo>
                      <a:pt x="390" y="919"/>
                    </a:lnTo>
                    <a:lnTo>
                      <a:pt x="372" y="913"/>
                    </a:lnTo>
                    <a:lnTo>
                      <a:pt x="356" y="906"/>
                    </a:lnTo>
                    <a:lnTo>
                      <a:pt x="339" y="900"/>
                    </a:lnTo>
                    <a:lnTo>
                      <a:pt x="323" y="892"/>
                    </a:lnTo>
                    <a:lnTo>
                      <a:pt x="307" y="884"/>
                    </a:lnTo>
                    <a:lnTo>
                      <a:pt x="292" y="875"/>
                    </a:lnTo>
                    <a:lnTo>
                      <a:pt x="277" y="865"/>
                    </a:lnTo>
                    <a:lnTo>
                      <a:pt x="263" y="855"/>
                    </a:lnTo>
                    <a:lnTo>
                      <a:pt x="249" y="844"/>
                    </a:lnTo>
                    <a:lnTo>
                      <a:pt x="235" y="831"/>
                    </a:lnTo>
                    <a:lnTo>
                      <a:pt x="235" y="831"/>
                    </a:lnTo>
                    <a:lnTo>
                      <a:pt x="222" y="819"/>
                    </a:lnTo>
                    <a:lnTo>
                      <a:pt x="208" y="805"/>
                    </a:lnTo>
                    <a:lnTo>
                      <a:pt x="197" y="790"/>
                    </a:lnTo>
                    <a:lnTo>
                      <a:pt x="184" y="775"/>
                    </a:lnTo>
                    <a:lnTo>
                      <a:pt x="174" y="760"/>
                    </a:lnTo>
                    <a:lnTo>
                      <a:pt x="164" y="743"/>
                    </a:lnTo>
                    <a:lnTo>
                      <a:pt x="155" y="727"/>
                    </a:lnTo>
                    <a:lnTo>
                      <a:pt x="146" y="711"/>
                    </a:lnTo>
                    <a:lnTo>
                      <a:pt x="139" y="693"/>
                    </a:lnTo>
                    <a:lnTo>
                      <a:pt x="133" y="676"/>
                    </a:lnTo>
                    <a:lnTo>
                      <a:pt x="126" y="658"/>
                    </a:lnTo>
                    <a:lnTo>
                      <a:pt x="123" y="639"/>
                    </a:lnTo>
                    <a:lnTo>
                      <a:pt x="118" y="620"/>
                    </a:lnTo>
                    <a:lnTo>
                      <a:pt x="115" y="602"/>
                    </a:lnTo>
                    <a:lnTo>
                      <a:pt x="113" y="583"/>
                    </a:lnTo>
                    <a:lnTo>
                      <a:pt x="111" y="564"/>
                    </a:lnTo>
                    <a:lnTo>
                      <a:pt x="111" y="564"/>
                    </a:lnTo>
                    <a:lnTo>
                      <a:pt x="111" y="545"/>
                    </a:lnTo>
                    <a:lnTo>
                      <a:pt x="113" y="526"/>
                    </a:lnTo>
                    <a:lnTo>
                      <a:pt x="114" y="506"/>
                    </a:lnTo>
                    <a:lnTo>
                      <a:pt x="116" y="489"/>
                    </a:lnTo>
                    <a:lnTo>
                      <a:pt x="119" y="470"/>
                    </a:lnTo>
                    <a:lnTo>
                      <a:pt x="124" y="451"/>
                    </a:lnTo>
                    <a:lnTo>
                      <a:pt x="129" y="434"/>
                    </a:lnTo>
                    <a:lnTo>
                      <a:pt x="135" y="416"/>
                    </a:lnTo>
                    <a:lnTo>
                      <a:pt x="141" y="399"/>
                    </a:lnTo>
                    <a:lnTo>
                      <a:pt x="149" y="381"/>
                    </a:lnTo>
                    <a:lnTo>
                      <a:pt x="158" y="365"/>
                    </a:lnTo>
                    <a:lnTo>
                      <a:pt x="168" y="348"/>
                    </a:lnTo>
                    <a:lnTo>
                      <a:pt x="178" y="332"/>
                    </a:lnTo>
                    <a:lnTo>
                      <a:pt x="189" y="317"/>
                    </a:lnTo>
                    <a:lnTo>
                      <a:pt x="200" y="302"/>
                    </a:lnTo>
                    <a:lnTo>
                      <a:pt x="213" y="288"/>
                    </a:lnTo>
                    <a:lnTo>
                      <a:pt x="213" y="288"/>
                    </a:lnTo>
                    <a:lnTo>
                      <a:pt x="228" y="273"/>
                    </a:lnTo>
                    <a:lnTo>
                      <a:pt x="242" y="259"/>
                    </a:lnTo>
                    <a:lnTo>
                      <a:pt x="257" y="247"/>
                    </a:lnTo>
                    <a:lnTo>
                      <a:pt x="273" y="236"/>
                    </a:lnTo>
                    <a:lnTo>
                      <a:pt x="289" y="224"/>
                    </a:lnTo>
                    <a:lnTo>
                      <a:pt x="307" y="214"/>
                    </a:lnTo>
                    <a:lnTo>
                      <a:pt x="324" y="204"/>
                    </a:lnTo>
                    <a:lnTo>
                      <a:pt x="342" y="197"/>
                    </a:lnTo>
                    <a:lnTo>
                      <a:pt x="360" y="189"/>
                    </a:lnTo>
                    <a:lnTo>
                      <a:pt x="378" y="183"/>
                    </a:lnTo>
                    <a:lnTo>
                      <a:pt x="398" y="177"/>
                    </a:lnTo>
                    <a:lnTo>
                      <a:pt x="417" y="172"/>
                    </a:lnTo>
                    <a:lnTo>
                      <a:pt x="436" y="169"/>
                    </a:lnTo>
                    <a:lnTo>
                      <a:pt x="456" y="167"/>
                    </a:lnTo>
                    <a:lnTo>
                      <a:pt x="476" y="164"/>
                    </a:lnTo>
                    <a:lnTo>
                      <a:pt x="496" y="164"/>
                    </a:lnTo>
                    <a:lnTo>
                      <a:pt x="496" y="164"/>
                    </a:lnTo>
                    <a:lnTo>
                      <a:pt x="514" y="164"/>
                    </a:lnTo>
                    <a:lnTo>
                      <a:pt x="533" y="165"/>
                    </a:lnTo>
                    <a:lnTo>
                      <a:pt x="550" y="168"/>
                    </a:lnTo>
                    <a:lnTo>
                      <a:pt x="568" y="170"/>
                    </a:lnTo>
                    <a:lnTo>
                      <a:pt x="585" y="174"/>
                    </a:lnTo>
                    <a:lnTo>
                      <a:pt x="603" y="179"/>
                    </a:lnTo>
                    <a:lnTo>
                      <a:pt x="619" y="184"/>
                    </a:lnTo>
                    <a:lnTo>
                      <a:pt x="637" y="190"/>
                    </a:lnTo>
                    <a:lnTo>
                      <a:pt x="653" y="197"/>
                    </a:lnTo>
                    <a:lnTo>
                      <a:pt x="669" y="204"/>
                    </a:lnTo>
                    <a:lnTo>
                      <a:pt x="684" y="213"/>
                    </a:lnTo>
                    <a:lnTo>
                      <a:pt x="699" y="222"/>
                    </a:lnTo>
                    <a:lnTo>
                      <a:pt x="714" y="232"/>
                    </a:lnTo>
                    <a:lnTo>
                      <a:pt x="729" y="243"/>
                    </a:lnTo>
                    <a:lnTo>
                      <a:pt x="743" y="254"/>
                    </a:lnTo>
                    <a:lnTo>
                      <a:pt x="757" y="266"/>
                    </a:lnTo>
                    <a:lnTo>
                      <a:pt x="757" y="266"/>
                    </a:lnTo>
                    <a:lnTo>
                      <a:pt x="772" y="281"/>
                    </a:lnTo>
                    <a:lnTo>
                      <a:pt x="786" y="294"/>
                    </a:lnTo>
                    <a:lnTo>
                      <a:pt x="798" y="311"/>
                    </a:lnTo>
                    <a:lnTo>
                      <a:pt x="810" y="327"/>
                    </a:lnTo>
                    <a:lnTo>
                      <a:pt x="821" y="343"/>
                    </a:lnTo>
                    <a:lnTo>
                      <a:pt x="831" y="361"/>
                    </a:lnTo>
                    <a:lnTo>
                      <a:pt x="841" y="378"/>
                    </a:lnTo>
                    <a:lnTo>
                      <a:pt x="850" y="396"/>
                    </a:lnTo>
                    <a:lnTo>
                      <a:pt x="856" y="415"/>
                    </a:lnTo>
                    <a:lnTo>
                      <a:pt x="863" y="434"/>
                    </a:lnTo>
                    <a:lnTo>
                      <a:pt x="868" y="452"/>
                    </a:lnTo>
                    <a:lnTo>
                      <a:pt x="873" y="472"/>
                    </a:lnTo>
                    <a:lnTo>
                      <a:pt x="876" y="491"/>
                    </a:lnTo>
                    <a:lnTo>
                      <a:pt x="879" y="511"/>
                    </a:lnTo>
                    <a:lnTo>
                      <a:pt x="880" y="531"/>
                    </a:lnTo>
                    <a:lnTo>
                      <a:pt x="881" y="553"/>
                    </a:lnTo>
                    <a:lnTo>
                      <a:pt x="881" y="553"/>
                    </a:lnTo>
                    <a:lnTo>
                      <a:pt x="880" y="559"/>
                    </a:lnTo>
                    <a:lnTo>
                      <a:pt x="880" y="567"/>
                    </a:lnTo>
                    <a:lnTo>
                      <a:pt x="881" y="574"/>
                    </a:lnTo>
                    <a:lnTo>
                      <a:pt x="882" y="582"/>
                    </a:lnTo>
                    <a:lnTo>
                      <a:pt x="885" y="588"/>
                    </a:lnTo>
                    <a:lnTo>
                      <a:pt x="889" y="594"/>
                    </a:lnTo>
                    <a:lnTo>
                      <a:pt x="892" y="600"/>
                    </a:lnTo>
                    <a:lnTo>
                      <a:pt x="897" y="607"/>
                    </a:lnTo>
                    <a:lnTo>
                      <a:pt x="897" y="607"/>
                    </a:lnTo>
                    <a:lnTo>
                      <a:pt x="907" y="614"/>
                    </a:lnTo>
                    <a:lnTo>
                      <a:pt x="917" y="619"/>
                    </a:lnTo>
                    <a:lnTo>
                      <a:pt x="929" y="623"/>
                    </a:lnTo>
                    <a:lnTo>
                      <a:pt x="940" y="624"/>
                    </a:lnTo>
                    <a:lnTo>
                      <a:pt x="941" y="624"/>
                    </a:lnTo>
                    <a:lnTo>
                      <a:pt x="941" y="624"/>
                    </a:lnTo>
                    <a:lnTo>
                      <a:pt x="954" y="623"/>
                    </a:lnTo>
                    <a:lnTo>
                      <a:pt x="965" y="619"/>
                    </a:lnTo>
                    <a:lnTo>
                      <a:pt x="965" y="619"/>
                    </a:lnTo>
                    <a:lnTo>
                      <a:pt x="974" y="614"/>
                    </a:lnTo>
                    <a:lnTo>
                      <a:pt x="981" y="608"/>
                    </a:lnTo>
                    <a:lnTo>
                      <a:pt x="988" y="602"/>
                    </a:lnTo>
                    <a:lnTo>
                      <a:pt x="994" y="593"/>
                    </a:lnTo>
                    <a:lnTo>
                      <a:pt x="994" y="593"/>
                    </a:lnTo>
                    <a:lnTo>
                      <a:pt x="1045" y="524"/>
                    </a:lnTo>
                    <a:lnTo>
                      <a:pt x="1095" y="454"/>
                    </a:lnTo>
                    <a:lnTo>
                      <a:pt x="1143" y="381"/>
                    </a:lnTo>
                    <a:lnTo>
                      <a:pt x="1188" y="307"/>
                    </a:lnTo>
                    <a:lnTo>
                      <a:pt x="1231" y="232"/>
                    </a:lnTo>
                    <a:lnTo>
                      <a:pt x="1271" y="155"/>
                    </a:lnTo>
                    <a:lnTo>
                      <a:pt x="1309" y="78"/>
                    </a:lnTo>
                    <a:lnTo>
                      <a:pt x="1344" y="0"/>
                    </a:lnTo>
                    <a:lnTo>
                      <a:pt x="4484" y="1300"/>
                    </a:lnTo>
                    <a:lnTo>
                      <a:pt x="4484" y="1300"/>
                    </a:lnTo>
                    <a:lnTo>
                      <a:pt x="4455" y="1368"/>
                    </a:lnTo>
                    <a:lnTo>
                      <a:pt x="4426" y="1434"/>
                    </a:lnTo>
                    <a:lnTo>
                      <a:pt x="4396" y="1501"/>
                    </a:lnTo>
                    <a:lnTo>
                      <a:pt x="4365" y="1566"/>
                    </a:lnTo>
                    <a:lnTo>
                      <a:pt x="4333" y="1631"/>
                    </a:lnTo>
                    <a:lnTo>
                      <a:pt x="4301" y="1696"/>
                    </a:lnTo>
                    <a:lnTo>
                      <a:pt x="4268" y="1760"/>
                    </a:lnTo>
                    <a:lnTo>
                      <a:pt x="4234" y="1824"/>
                    </a:lnTo>
                    <a:lnTo>
                      <a:pt x="4201" y="1888"/>
                    </a:lnTo>
                    <a:lnTo>
                      <a:pt x="4164" y="1951"/>
                    </a:lnTo>
                    <a:lnTo>
                      <a:pt x="4129" y="2013"/>
                    </a:lnTo>
                    <a:lnTo>
                      <a:pt x="4092" y="2075"/>
                    </a:lnTo>
                    <a:lnTo>
                      <a:pt x="4054" y="2137"/>
                    </a:lnTo>
                    <a:lnTo>
                      <a:pt x="4016" y="2198"/>
                    </a:lnTo>
                    <a:lnTo>
                      <a:pt x="3977" y="2259"/>
                    </a:lnTo>
                    <a:lnTo>
                      <a:pt x="3937" y="2319"/>
                    </a:lnTo>
                    <a:lnTo>
                      <a:pt x="3897" y="2379"/>
                    </a:lnTo>
                    <a:lnTo>
                      <a:pt x="3856" y="2438"/>
                    </a:lnTo>
                    <a:lnTo>
                      <a:pt x="3814" y="2497"/>
                    </a:lnTo>
                    <a:lnTo>
                      <a:pt x="3772" y="2555"/>
                    </a:lnTo>
                    <a:lnTo>
                      <a:pt x="3728" y="2613"/>
                    </a:lnTo>
                    <a:lnTo>
                      <a:pt x="3684" y="2670"/>
                    </a:lnTo>
                    <a:lnTo>
                      <a:pt x="3639" y="2728"/>
                    </a:lnTo>
                    <a:lnTo>
                      <a:pt x="3594" y="2784"/>
                    </a:lnTo>
                    <a:lnTo>
                      <a:pt x="3547" y="2840"/>
                    </a:lnTo>
                    <a:lnTo>
                      <a:pt x="3500" y="2895"/>
                    </a:lnTo>
                    <a:lnTo>
                      <a:pt x="3452" y="2950"/>
                    </a:lnTo>
                    <a:lnTo>
                      <a:pt x="3405" y="3004"/>
                    </a:lnTo>
                    <a:lnTo>
                      <a:pt x="3356" y="3058"/>
                    </a:lnTo>
                    <a:lnTo>
                      <a:pt x="3306" y="3112"/>
                    </a:lnTo>
                    <a:lnTo>
                      <a:pt x="3255" y="3164"/>
                    </a:lnTo>
                    <a:lnTo>
                      <a:pt x="3204" y="3217"/>
                    </a:lnTo>
                    <a:lnTo>
                      <a:pt x="3204" y="3217"/>
                    </a:lnTo>
                    <a:lnTo>
                      <a:pt x="3151" y="3268"/>
                    </a:lnTo>
                    <a:lnTo>
                      <a:pt x="3100" y="3320"/>
                    </a:lnTo>
                    <a:lnTo>
                      <a:pt x="3047" y="3370"/>
                    </a:lnTo>
                    <a:lnTo>
                      <a:pt x="2993" y="3419"/>
                    </a:lnTo>
                    <a:lnTo>
                      <a:pt x="2939" y="3468"/>
                    </a:lnTo>
                    <a:lnTo>
                      <a:pt x="2886" y="3517"/>
                    </a:lnTo>
                    <a:lnTo>
                      <a:pt x="2830" y="3563"/>
                    </a:lnTo>
                    <a:lnTo>
                      <a:pt x="2775" y="3611"/>
                    </a:lnTo>
                    <a:lnTo>
                      <a:pt x="2719" y="3656"/>
                    </a:lnTo>
                    <a:lnTo>
                      <a:pt x="2662" y="3702"/>
                    </a:lnTo>
                    <a:lnTo>
                      <a:pt x="2606" y="3746"/>
                    </a:lnTo>
                    <a:lnTo>
                      <a:pt x="2548" y="3790"/>
                    </a:lnTo>
                    <a:lnTo>
                      <a:pt x="2491" y="3834"/>
                    </a:lnTo>
                    <a:lnTo>
                      <a:pt x="2432" y="3875"/>
                    </a:lnTo>
                    <a:lnTo>
                      <a:pt x="2373" y="3918"/>
                    </a:lnTo>
                    <a:lnTo>
                      <a:pt x="2314" y="3958"/>
                    </a:lnTo>
                    <a:lnTo>
                      <a:pt x="2254" y="3999"/>
                    </a:lnTo>
                    <a:lnTo>
                      <a:pt x="2194" y="4038"/>
                    </a:lnTo>
                    <a:lnTo>
                      <a:pt x="2132" y="4077"/>
                    </a:lnTo>
                    <a:lnTo>
                      <a:pt x="2072" y="4115"/>
                    </a:lnTo>
                    <a:lnTo>
                      <a:pt x="2009" y="4152"/>
                    </a:lnTo>
                    <a:lnTo>
                      <a:pt x="1948" y="4189"/>
                    </a:lnTo>
                    <a:lnTo>
                      <a:pt x="1885" y="4225"/>
                    </a:lnTo>
                    <a:lnTo>
                      <a:pt x="1821" y="4260"/>
                    </a:lnTo>
                    <a:lnTo>
                      <a:pt x="1759" y="4294"/>
                    </a:lnTo>
                    <a:lnTo>
                      <a:pt x="1695" y="4328"/>
                    </a:lnTo>
                    <a:lnTo>
                      <a:pt x="1629" y="4360"/>
                    </a:lnTo>
                    <a:lnTo>
                      <a:pt x="1565" y="4393"/>
                    </a:lnTo>
                    <a:lnTo>
                      <a:pt x="1499" y="4424"/>
                    </a:lnTo>
                    <a:lnTo>
                      <a:pt x="1434" y="4456"/>
                    </a:lnTo>
                    <a:lnTo>
                      <a:pt x="1367" y="4484"/>
                    </a:lnTo>
                    <a:lnTo>
                      <a:pt x="1301" y="4515"/>
                    </a:lnTo>
                    <a:lnTo>
                      <a:pt x="0" y="1373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latin typeface="+mj-lt"/>
                </a:endParaRPr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auto">
              <a:xfrm>
                <a:off x="5909244" y="1691957"/>
                <a:ext cx="2090996" cy="2077000"/>
              </a:xfrm>
              <a:custGeom>
                <a:avLst/>
                <a:gdLst>
                  <a:gd name="T0" fmla="*/ 1274 w 4483"/>
                  <a:gd name="T1" fmla="*/ 4317 h 4453"/>
                  <a:gd name="T2" fmla="*/ 1115 w 4483"/>
                  <a:gd name="T3" fmla="*/ 4056 h 4453"/>
                  <a:gd name="T4" fmla="*/ 1020 w 4483"/>
                  <a:gd name="T5" fmla="*/ 3927 h 4453"/>
                  <a:gd name="T6" fmla="*/ 993 w 4483"/>
                  <a:gd name="T7" fmla="*/ 3908 h 4453"/>
                  <a:gd name="T8" fmla="*/ 972 w 4483"/>
                  <a:gd name="T9" fmla="*/ 3904 h 4453"/>
                  <a:gd name="T10" fmla="*/ 929 w 4483"/>
                  <a:gd name="T11" fmla="*/ 3922 h 4453"/>
                  <a:gd name="T12" fmla="*/ 917 w 4483"/>
                  <a:gd name="T13" fmla="*/ 3940 h 4453"/>
                  <a:gd name="T14" fmla="*/ 912 w 4483"/>
                  <a:gd name="T15" fmla="*/ 3968 h 4453"/>
                  <a:gd name="T16" fmla="*/ 912 w 4483"/>
                  <a:gd name="T17" fmla="*/ 4011 h 4453"/>
                  <a:gd name="T18" fmla="*/ 899 w 4483"/>
                  <a:gd name="T19" fmla="*/ 4082 h 4453"/>
                  <a:gd name="T20" fmla="*/ 873 w 4483"/>
                  <a:gd name="T21" fmla="*/ 4150 h 4453"/>
                  <a:gd name="T22" fmla="*/ 834 w 4483"/>
                  <a:gd name="T23" fmla="*/ 4211 h 4453"/>
                  <a:gd name="T24" fmla="*/ 796 w 4483"/>
                  <a:gd name="T25" fmla="*/ 4254 h 4453"/>
                  <a:gd name="T26" fmla="*/ 735 w 4483"/>
                  <a:gd name="T27" fmla="*/ 4304 h 4453"/>
                  <a:gd name="T28" fmla="*/ 664 w 4483"/>
                  <a:gd name="T29" fmla="*/ 4339 h 4453"/>
                  <a:gd name="T30" fmla="*/ 587 w 4483"/>
                  <a:gd name="T31" fmla="*/ 4359 h 4453"/>
                  <a:gd name="T32" fmla="*/ 528 w 4483"/>
                  <a:gd name="T33" fmla="*/ 4364 h 4453"/>
                  <a:gd name="T34" fmla="*/ 457 w 4483"/>
                  <a:gd name="T35" fmla="*/ 4357 h 4453"/>
                  <a:gd name="T36" fmla="*/ 388 w 4483"/>
                  <a:gd name="T37" fmla="*/ 4338 h 4453"/>
                  <a:gd name="T38" fmla="*/ 324 w 4483"/>
                  <a:gd name="T39" fmla="*/ 4305 h 4453"/>
                  <a:gd name="T40" fmla="*/ 267 w 4483"/>
                  <a:gd name="T41" fmla="*/ 4263 h 4453"/>
                  <a:gd name="T42" fmla="*/ 227 w 4483"/>
                  <a:gd name="T43" fmla="*/ 4219 h 4453"/>
                  <a:gd name="T44" fmla="*/ 186 w 4483"/>
                  <a:gd name="T45" fmla="*/ 4155 h 4453"/>
                  <a:gd name="T46" fmla="*/ 158 w 4483"/>
                  <a:gd name="T47" fmla="*/ 4086 h 4453"/>
                  <a:gd name="T48" fmla="*/ 145 w 4483"/>
                  <a:gd name="T49" fmla="*/ 4013 h 4453"/>
                  <a:gd name="T50" fmla="*/ 146 w 4483"/>
                  <a:gd name="T51" fmla="*/ 3939 h 4453"/>
                  <a:gd name="T52" fmla="*/ 161 w 4483"/>
                  <a:gd name="T53" fmla="*/ 3866 h 4453"/>
                  <a:gd name="T54" fmla="*/ 190 w 4483"/>
                  <a:gd name="T55" fmla="*/ 3798 h 4453"/>
                  <a:gd name="T56" fmla="*/ 232 w 4483"/>
                  <a:gd name="T57" fmla="*/ 3734 h 4453"/>
                  <a:gd name="T58" fmla="*/ 274 w 4483"/>
                  <a:gd name="T59" fmla="*/ 3690 h 4453"/>
                  <a:gd name="T60" fmla="*/ 339 w 4483"/>
                  <a:gd name="T61" fmla="*/ 3643 h 4453"/>
                  <a:gd name="T62" fmla="*/ 410 w 4483"/>
                  <a:gd name="T63" fmla="*/ 3612 h 4453"/>
                  <a:gd name="T64" fmla="*/ 488 w 4483"/>
                  <a:gd name="T65" fmla="*/ 3597 h 4453"/>
                  <a:gd name="T66" fmla="*/ 531 w 4483"/>
                  <a:gd name="T67" fmla="*/ 3594 h 4453"/>
                  <a:gd name="T68" fmla="*/ 552 w 4483"/>
                  <a:gd name="T69" fmla="*/ 3594 h 4453"/>
                  <a:gd name="T70" fmla="*/ 577 w 4483"/>
                  <a:gd name="T71" fmla="*/ 3584 h 4453"/>
                  <a:gd name="T72" fmla="*/ 597 w 4483"/>
                  <a:gd name="T73" fmla="*/ 3563 h 4453"/>
                  <a:gd name="T74" fmla="*/ 603 w 4483"/>
                  <a:gd name="T75" fmla="*/ 3535 h 4453"/>
                  <a:gd name="T76" fmla="*/ 598 w 4483"/>
                  <a:gd name="T77" fmla="*/ 3512 h 4453"/>
                  <a:gd name="T78" fmla="*/ 572 w 4483"/>
                  <a:gd name="T79" fmla="*/ 3482 h 4453"/>
                  <a:gd name="T80" fmla="*/ 368 w 4483"/>
                  <a:gd name="T81" fmla="*/ 3337 h 4453"/>
                  <a:gd name="T82" fmla="*/ 77 w 4483"/>
                  <a:gd name="T83" fmla="*/ 3176 h 4453"/>
                  <a:gd name="T84" fmla="*/ 1368 w 4483"/>
                  <a:gd name="T85" fmla="*/ 29 h 4453"/>
                  <a:gd name="T86" fmla="*/ 1629 w 4483"/>
                  <a:gd name="T87" fmla="*/ 150 h 4453"/>
                  <a:gd name="T88" fmla="*/ 1882 w 4483"/>
                  <a:gd name="T89" fmla="*/ 283 h 4453"/>
                  <a:gd name="T90" fmla="*/ 2128 w 4483"/>
                  <a:gd name="T91" fmla="*/ 427 h 4453"/>
                  <a:gd name="T92" fmla="*/ 2367 w 4483"/>
                  <a:gd name="T93" fmla="*/ 584 h 4453"/>
                  <a:gd name="T94" fmla="*/ 2599 w 4483"/>
                  <a:gd name="T95" fmla="*/ 752 h 4453"/>
                  <a:gd name="T96" fmla="*/ 2824 w 4483"/>
                  <a:gd name="T97" fmla="*/ 931 h 4453"/>
                  <a:gd name="T98" fmla="*/ 3039 w 4483"/>
                  <a:gd name="T99" fmla="*/ 1121 h 4453"/>
                  <a:gd name="T100" fmla="*/ 3196 w 4483"/>
                  <a:gd name="T101" fmla="*/ 1271 h 4453"/>
                  <a:gd name="T102" fmla="*/ 3396 w 4483"/>
                  <a:gd name="T103" fmla="*/ 1479 h 4453"/>
                  <a:gd name="T104" fmla="*/ 3586 w 4483"/>
                  <a:gd name="T105" fmla="*/ 1695 h 4453"/>
                  <a:gd name="T106" fmla="*/ 3764 w 4483"/>
                  <a:gd name="T107" fmla="*/ 1919 h 4453"/>
                  <a:gd name="T108" fmla="*/ 3930 w 4483"/>
                  <a:gd name="T109" fmla="*/ 2151 h 4453"/>
                  <a:gd name="T110" fmla="*/ 4086 w 4483"/>
                  <a:gd name="T111" fmla="*/ 2391 h 4453"/>
                  <a:gd name="T112" fmla="*/ 4230 w 4483"/>
                  <a:gd name="T113" fmla="*/ 2638 h 4453"/>
                  <a:gd name="T114" fmla="*/ 4363 w 4483"/>
                  <a:gd name="T115" fmla="*/ 2891 h 4453"/>
                  <a:gd name="T116" fmla="*/ 4483 w 4483"/>
                  <a:gd name="T117" fmla="*/ 3152 h 4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83" h="4453">
                    <a:moveTo>
                      <a:pt x="1342" y="4453"/>
                    </a:moveTo>
                    <a:lnTo>
                      <a:pt x="1342" y="4453"/>
                    </a:lnTo>
                    <a:lnTo>
                      <a:pt x="1309" y="4384"/>
                    </a:lnTo>
                    <a:lnTo>
                      <a:pt x="1274" y="4317"/>
                    </a:lnTo>
                    <a:lnTo>
                      <a:pt x="1238" y="4250"/>
                    </a:lnTo>
                    <a:lnTo>
                      <a:pt x="1199" y="4185"/>
                    </a:lnTo>
                    <a:lnTo>
                      <a:pt x="1157" y="4120"/>
                    </a:lnTo>
                    <a:lnTo>
                      <a:pt x="1115" y="4056"/>
                    </a:lnTo>
                    <a:lnTo>
                      <a:pt x="1071" y="3994"/>
                    </a:lnTo>
                    <a:lnTo>
                      <a:pt x="1025" y="3933"/>
                    </a:lnTo>
                    <a:lnTo>
                      <a:pt x="1025" y="3933"/>
                    </a:lnTo>
                    <a:lnTo>
                      <a:pt x="1020" y="3927"/>
                    </a:lnTo>
                    <a:lnTo>
                      <a:pt x="1013" y="3920"/>
                    </a:lnTo>
                    <a:lnTo>
                      <a:pt x="1013" y="3920"/>
                    </a:lnTo>
                    <a:lnTo>
                      <a:pt x="1003" y="3913"/>
                    </a:lnTo>
                    <a:lnTo>
                      <a:pt x="993" y="3908"/>
                    </a:lnTo>
                    <a:lnTo>
                      <a:pt x="993" y="3908"/>
                    </a:lnTo>
                    <a:lnTo>
                      <a:pt x="982" y="3905"/>
                    </a:lnTo>
                    <a:lnTo>
                      <a:pt x="972" y="3904"/>
                    </a:lnTo>
                    <a:lnTo>
                      <a:pt x="972" y="3904"/>
                    </a:lnTo>
                    <a:lnTo>
                      <a:pt x="961" y="3905"/>
                    </a:lnTo>
                    <a:lnTo>
                      <a:pt x="949" y="3909"/>
                    </a:lnTo>
                    <a:lnTo>
                      <a:pt x="939" y="3914"/>
                    </a:lnTo>
                    <a:lnTo>
                      <a:pt x="929" y="3922"/>
                    </a:lnTo>
                    <a:lnTo>
                      <a:pt x="929" y="3922"/>
                    </a:lnTo>
                    <a:lnTo>
                      <a:pt x="924" y="3928"/>
                    </a:lnTo>
                    <a:lnTo>
                      <a:pt x="921" y="3933"/>
                    </a:lnTo>
                    <a:lnTo>
                      <a:pt x="917" y="3940"/>
                    </a:lnTo>
                    <a:lnTo>
                      <a:pt x="914" y="3947"/>
                    </a:lnTo>
                    <a:lnTo>
                      <a:pt x="913" y="3953"/>
                    </a:lnTo>
                    <a:lnTo>
                      <a:pt x="912" y="3960"/>
                    </a:lnTo>
                    <a:lnTo>
                      <a:pt x="912" y="3968"/>
                    </a:lnTo>
                    <a:lnTo>
                      <a:pt x="913" y="3974"/>
                    </a:lnTo>
                    <a:lnTo>
                      <a:pt x="913" y="3974"/>
                    </a:lnTo>
                    <a:lnTo>
                      <a:pt x="913" y="3993"/>
                    </a:lnTo>
                    <a:lnTo>
                      <a:pt x="912" y="4011"/>
                    </a:lnTo>
                    <a:lnTo>
                      <a:pt x="909" y="4029"/>
                    </a:lnTo>
                    <a:lnTo>
                      <a:pt x="907" y="4047"/>
                    </a:lnTo>
                    <a:lnTo>
                      <a:pt x="903" y="4065"/>
                    </a:lnTo>
                    <a:lnTo>
                      <a:pt x="899" y="4082"/>
                    </a:lnTo>
                    <a:lnTo>
                      <a:pt x="893" y="4100"/>
                    </a:lnTo>
                    <a:lnTo>
                      <a:pt x="888" y="4117"/>
                    </a:lnTo>
                    <a:lnTo>
                      <a:pt x="880" y="4134"/>
                    </a:lnTo>
                    <a:lnTo>
                      <a:pt x="873" y="4150"/>
                    </a:lnTo>
                    <a:lnTo>
                      <a:pt x="864" y="4166"/>
                    </a:lnTo>
                    <a:lnTo>
                      <a:pt x="855" y="4181"/>
                    </a:lnTo>
                    <a:lnTo>
                      <a:pt x="845" y="4197"/>
                    </a:lnTo>
                    <a:lnTo>
                      <a:pt x="834" y="4211"/>
                    </a:lnTo>
                    <a:lnTo>
                      <a:pt x="823" y="4226"/>
                    </a:lnTo>
                    <a:lnTo>
                      <a:pt x="810" y="4240"/>
                    </a:lnTo>
                    <a:lnTo>
                      <a:pt x="810" y="4240"/>
                    </a:lnTo>
                    <a:lnTo>
                      <a:pt x="796" y="4254"/>
                    </a:lnTo>
                    <a:lnTo>
                      <a:pt x="783" y="4268"/>
                    </a:lnTo>
                    <a:lnTo>
                      <a:pt x="766" y="4280"/>
                    </a:lnTo>
                    <a:lnTo>
                      <a:pt x="751" y="4293"/>
                    </a:lnTo>
                    <a:lnTo>
                      <a:pt x="735" y="4304"/>
                    </a:lnTo>
                    <a:lnTo>
                      <a:pt x="717" y="4314"/>
                    </a:lnTo>
                    <a:lnTo>
                      <a:pt x="700" y="4323"/>
                    </a:lnTo>
                    <a:lnTo>
                      <a:pt x="682" y="4332"/>
                    </a:lnTo>
                    <a:lnTo>
                      <a:pt x="664" y="4339"/>
                    </a:lnTo>
                    <a:lnTo>
                      <a:pt x="645" y="4345"/>
                    </a:lnTo>
                    <a:lnTo>
                      <a:pt x="626" y="4352"/>
                    </a:lnTo>
                    <a:lnTo>
                      <a:pt x="607" y="4355"/>
                    </a:lnTo>
                    <a:lnTo>
                      <a:pt x="587" y="4359"/>
                    </a:lnTo>
                    <a:lnTo>
                      <a:pt x="568" y="4362"/>
                    </a:lnTo>
                    <a:lnTo>
                      <a:pt x="548" y="4363"/>
                    </a:lnTo>
                    <a:lnTo>
                      <a:pt x="528" y="4364"/>
                    </a:lnTo>
                    <a:lnTo>
                      <a:pt x="528" y="4364"/>
                    </a:lnTo>
                    <a:lnTo>
                      <a:pt x="509" y="4363"/>
                    </a:lnTo>
                    <a:lnTo>
                      <a:pt x="492" y="4362"/>
                    </a:lnTo>
                    <a:lnTo>
                      <a:pt x="474" y="4360"/>
                    </a:lnTo>
                    <a:lnTo>
                      <a:pt x="457" y="4357"/>
                    </a:lnTo>
                    <a:lnTo>
                      <a:pt x="439" y="4353"/>
                    </a:lnTo>
                    <a:lnTo>
                      <a:pt x="422" y="4349"/>
                    </a:lnTo>
                    <a:lnTo>
                      <a:pt x="404" y="4344"/>
                    </a:lnTo>
                    <a:lnTo>
                      <a:pt x="388" y="4338"/>
                    </a:lnTo>
                    <a:lnTo>
                      <a:pt x="371" y="4330"/>
                    </a:lnTo>
                    <a:lnTo>
                      <a:pt x="355" y="4323"/>
                    </a:lnTo>
                    <a:lnTo>
                      <a:pt x="340" y="4315"/>
                    </a:lnTo>
                    <a:lnTo>
                      <a:pt x="324" y="4305"/>
                    </a:lnTo>
                    <a:lnTo>
                      <a:pt x="309" y="4295"/>
                    </a:lnTo>
                    <a:lnTo>
                      <a:pt x="295" y="4285"/>
                    </a:lnTo>
                    <a:lnTo>
                      <a:pt x="281" y="4274"/>
                    </a:lnTo>
                    <a:lnTo>
                      <a:pt x="267" y="4263"/>
                    </a:lnTo>
                    <a:lnTo>
                      <a:pt x="267" y="4263"/>
                    </a:lnTo>
                    <a:lnTo>
                      <a:pt x="254" y="4249"/>
                    </a:lnTo>
                    <a:lnTo>
                      <a:pt x="240" y="4234"/>
                    </a:lnTo>
                    <a:lnTo>
                      <a:pt x="227" y="4219"/>
                    </a:lnTo>
                    <a:lnTo>
                      <a:pt x="216" y="4204"/>
                    </a:lnTo>
                    <a:lnTo>
                      <a:pt x="205" y="4187"/>
                    </a:lnTo>
                    <a:lnTo>
                      <a:pt x="195" y="4172"/>
                    </a:lnTo>
                    <a:lnTo>
                      <a:pt x="186" y="4155"/>
                    </a:lnTo>
                    <a:lnTo>
                      <a:pt x="177" y="4139"/>
                    </a:lnTo>
                    <a:lnTo>
                      <a:pt x="171" y="4121"/>
                    </a:lnTo>
                    <a:lnTo>
                      <a:pt x="165" y="4103"/>
                    </a:lnTo>
                    <a:lnTo>
                      <a:pt x="158" y="4086"/>
                    </a:lnTo>
                    <a:lnTo>
                      <a:pt x="153" y="4068"/>
                    </a:lnTo>
                    <a:lnTo>
                      <a:pt x="150" y="4050"/>
                    </a:lnTo>
                    <a:lnTo>
                      <a:pt x="147" y="4032"/>
                    </a:lnTo>
                    <a:lnTo>
                      <a:pt x="145" y="4013"/>
                    </a:lnTo>
                    <a:lnTo>
                      <a:pt x="143" y="3994"/>
                    </a:lnTo>
                    <a:lnTo>
                      <a:pt x="143" y="3976"/>
                    </a:lnTo>
                    <a:lnTo>
                      <a:pt x="145" y="3958"/>
                    </a:lnTo>
                    <a:lnTo>
                      <a:pt x="146" y="3939"/>
                    </a:lnTo>
                    <a:lnTo>
                      <a:pt x="148" y="3920"/>
                    </a:lnTo>
                    <a:lnTo>
                      <a:pt x="151" y="3903"/>
                    </a:lnTo>
                    <a:lnTo>
                      <a:pt x="156" y="3884"/>
                    </a:lnTo>
                    <a:lnTo>
                      <a:pt x="161" y="3866"/>
                    </a:lnTo>
                    <a:lnTo>
                      <a:pt x="166" y="3849"/>
                    </a:lnTo>
                    <a:lnTo>
                      <a:pt x="173" y="3831"/>
                    </a:lnTo>
                    <a:lnTo>
                      <a:pt x="181" y="3814"/>
                    </a:lnTo>
                    <a:lnTo>
                      <a:pt x="190" y="3798"/>
                    </a:lnTo>
                    <a:lnTo>
                      <a:pt x="198" y="3780"/>
                    </a:lnTo>
                    <a:lnTo>
                      <a:pt x="208" y="3764"/>
                    </a:lnTo>
                    <a:lnTo>
                      <a:pt x="220" y="3749"/>
                    </a:lnTo>
                    <a:lnTo>
                      <a:pt x="232" y="3734"/>
                    </a:lnTo>
                    <a:lnTo>
                      <a:pt x="245" y="3719"/>
                    </a:lnTo>
                    <a:lnTo>
                      <a:pt x="245" y="3719"/>
                    </a:lnTo>
                    <a:lnTo>
                      <a:pt x="260" y="3703"/>
                    </a:lnTo>
                    <a:lnTo>
                      <a:pt x="274" y="3690"/>
                    </a:lnTo>
                    <a:lnTo>
                      <a:pt x="290" y="3677"/>
                    </a:lnTo>
                    <a:lnTo>
                      <a:pt x="305" y="3665"/>
                    </a:lnTo>
                    <a:lnTo>
                      <a:pt x="321" y="3655"/>
                    </a:lnTo>
                    <a:lnTo>
                      <a:pt x="339" y="3643"/>
                    </a:lnTo>
                    <a:lnTo>
                      <a:pt x="356" y="3635"/>
                    </a:lnTo>
                    <a:lnTo>
                      <a:pt x="374" y="3626"/>
                    </a:lnTo>
                    <a:lnTo>
                      <a:pt x="392" y="3619"/>
                    </a:lnTo>
                    <a:lnTo>
                      <a:pt x="410" y="3612"/>
                    </a:lnTo>
                    <a:lnTo>
                      <a:pt x="429" y="3607"/>
                    </a:lnTo>
                    <a:lnTo>
                      <a:pt x="449" y="3602"/>
                    </a:lnTo>
                    <a:lnTo>
                      <a:pt x="468" y="3599"/>
                    </a:lnTo>
                    <a:lnTo>
                      <a:pt x="488" y="3597"/>
                    </a:lnTo>
                    <a:lnTo>
                      <a:pt x="508" y="3594"/>
                    </a:lnTo>
                    <a:lnTo>
                      <a:pt x="528" y="3594"/>
                    </a:lnTo>
                    <a:lnTo>
                      <a:pt x="528" y="3594"/>
                    </a:lnTo>
                    <a:lnTo>
                      <a:pt x="531" y="3594"/>
                    </a:lnTo>
                    <a:lnTo>
                      <a:pt x="531" y="3594"/>
                    </a:lnTo>
                    <a:lnTo>
                      <a:pt x="543" y="3596"/>
                    </a:lnTo>
                    <a:lnTo>
                      <a:pt x="543" y="3596"/>
                    </a:lnTo>
                    <a:lnTo>
                      <a:pt x="552" y="3594"/>
                    </a:lnTo>
                    <a:lnTo>
                      <a:pt x="561" y="3593"/>
                    </a:lnTo>
                    <a:lnTo>
                      <a:pt x="570" y="3589"/>
                    </a:lnTo>
                    <a:lnTo>
                      <a:pt x="577" y="3584"/>
                    </a:lnTo>
                    <a:lnTo>
                      <a:pt x="577" y="3584"/>
                    </a:lnTo>
                    <a:lnTo>
                      <a:pt x="583" y="3579"/>
                    </a:lnTo>
                    <a:lnTo>
                      <a:pt x="588" y="3574"/>
                    </a:lnTo>
                    <a:lnTo>
                      <a:pt x="593" y="3569"/>
                    </a:lnTo>
                    <a:lnTo>
                      <a:pt x="597" y="3563"/>
                    </a:lnTo>
                    <a:lnTo>
                      <a:pt x="600" y="3556"/>
                    </a:lnTo>
                    <a:lnTo>
                      <a:pt x="602" y="3549"/>
                    </a:lnTo>
                    <a:lnTo>
                      <a:pt x="603" y="3542"/>
                    </a:lnTo>
                    <a:lnTo>
                      <a:pt x="603" y="3535"/>
                    </a:lnTo>
                    <a:lnTo>
                      <a:pt x="603" y="3535"/>
                    </a:lnTo>
                    <a:lnTo>
                      <a:pt x="602" y="3523"/>
                    </a:lnTo>
                    <a:lnTo>
                      <a:pt x="598" y="3512"/>
                    </a:lnTo>
                    <a:lnTo>
                      <a:pt x="598" y="3512"/>
                    </a:lnTo>
                    <a:lnTo>
                      <a:pt x="593" y="3502"/>
                    </a:lnTo>
                    <a:lnTo>
                      <a:pt x="588" y="3494"/>
                    </a:lnTo>
                    <a:lnTo>
                      <a:pt x="581" y="3487"/>
                    </a:lnTo>
                    <a:lnTo>
                      <a:pt x="572" y="3482"/>
                    </a:lnTo>
                    <a:lnTo>
                      <a:pt x="572" y="3482"/>
                    </a:lnTo>
                    <a:lnTo>
                      <a:pt x="506" y="3431"/>
                    </a:lnTo>
                    <a:lnTo>
                      <a:pt x="438" y="3383"/>
                    </a:lnTo>
                    <a:lnTo>
                      <a:pt x="368" y="3337"/>
                    </a:lnTo>
                    <a:lnTo>
                      <a:pt x="297" y="3294"/>
                    </a:lnTo>
                    <a:lnTo>
                      <a:pt x="225" y="3252"/>
                    </a:lnTo>
                    <a:lnTo>
                      <a:pt x="151" y="3213"/>
                    </a:lnTo>
                    <a:lnTo>
                      <a:pt x="77" y="3176"/>
                    </a:lnTo>
                    <a:lnTo>
                      <a:pt x="0" y="3142"/>
                    </a:lnTo>
                    <a:lnTo>
                      <a:pt x="1302" y="0"/>
                    </a:lnTo>
                    <a:lnTo>
                      <a:pt x="1302" y="0"/>
                    </a:lnTo>
                    <a:lnTo>
                      <a:pt x="1368" y="29"/>
                    </a:lnTo>
                    <a:lnTo>
                      <a:pt x="1433" y="58"/>
                    </a:lnTo>
                    <a:lnTo>
                      <a:pt x="1498" y="88"/>
                    </a:lnTo>
                    <a:lnTo>
                      <a:pt x="1564" y="119"/>
                    </a:lnTo>
                    <a:lnTo>
                      <a:pt x="1629" y="150"/>
                    </a:lnTo>
                    <a:lnTo>
                      <a:pt x="1693" y="182"/>
                    </a:lnTo>
                    <a:lnTo>
                      <a:pt x="1755" y="216"/>
                    </a:lnTo>
                    <a:lnTo>
                      <a:pt x="1819" y="248"/>
                    </a:lnTo>
                    <a:lnTo>
                      <a:pt x="1882" y="283"/>
                    </a:lnTo>
                    <a:lnTo>
                      <a:pt x="1943" y="318"/>
                    </a:lnTo>
                    <a:lnTo>
                      <a:pt x="2006" y="353"/>
                    </a:lnTo>
                    <a:lnTo>
                      <a:pt x="2068" y="390"/>
                    </a:lnTo>
                    <a:lnTo>
                      <a:pt x="2128" y="427"/>
                    </a:lnTo>
                    <a:lnTo>
                      <a:pt x="2189" y="466"/>
                    </a:lnTo>
                    <a:lnTo>
                      <a:pt x="2248" y="504"/>
                    </a:lnTo>
                    <a:lnTo>
                      <a:pt x="2308" y="544"/>
                    </a:lnTo>
                    <a:lnTo>
                      <a:pt x="2367" y="584"/>
                    </a:lnTo>
                    <a:lnTo>
                      <a:pt x="2426" y="626"/>
                    </a:lnTo>
                    <a:lnTo>
                      <a:pt x="2484" y="667"/>
                    </a:lnTo>
                    <a:lnTo>
                      <a:pt x="2541" y="708"/>
                    </a:lnTo>
                    <a:lnTo>
                      <a:pt x="2599" y="752"/>
                    </a:lnTo>
                    <a:lnTo>
                      <a:pt x="2656" y="796"/>
                    </a:lnTo>
                    <a:lnTo>
                      <a:pt x="2712" y="840"/>
                    </a:lnTo>
                    <a:lnTo>
                      <a:pt x="2767" y="885"/>
                    </a:lnTo>
                    <a:lnTo>
                      <a:pt x="2824" y="931"/>
                    </a:lnTo>
                    <a:lnTo>
                      <a:pt x="2877" y="978"/>
                    </a:lnTo>
                    <a:lnTo>
                      <a:pt x="2931" y="1024"/>
                    </a:lnTo>
                    <a:lnTo>
                      <a:pt x="2985" y="1073"/>
                    </a:lnTo>
                    <a:lnTo>
                      <a:pt x="3039" y="1121"/>
                    </a:lnTo>
                    <a:lnTo>
                      <a:pt x="3092" y="1171"/>
                    </a:lnTo>
                    <a:lnTo>
                      <a:pt x="3144" y="1221"/>
                    </a:lnTo>
                    <a:lnTo>
                      <a:pt x="3196" y="1271"/>
                    </a:lnTo>
                    <a:lnTo>
                      <a:pt x="3196" y="1271"/>
                    </a:lnTo>
                    <a:lnTo>
                      <a:pt x="3247" y="1323"/>
                    </a:lnTo>
                    <a:lnTo>
                      <a:pt x="3297" y="1374"/>
                    </a:lnTo>
                    <a:lnTo>
                      <a:pt x="3348" y="1427"/>
                    </a:lnTo>
                    <a:lnTo>
                      <a:pt x="3396" y="1479"/>
                    </a:lnTo>
                    <a:lnTo>
                      <a:pt x="3444" y="1533"/>
                    </a:lnTo>
                    <a:lnTo>
                      <a:pt x="3492" y="1586"/>
                    </a:lnTo>
                    <a:lnTo>
                      <a:pt x="3539" y="1641"/>
                    </a:lnTo>
                    <a:lnTo>
                      <a:pt x="3586" y="1695"/>
                    </a:lnTo>
                    <a:lnTo>
                      <a:pt x="3631" y="1751"/>
                    </a:lnTo>
                    <a:lnTo>
                      <a:pt x="3676" y="1807"/>
                    </a:lnTo>
                    <a:lnTo>
                      <a:pt x="3720" y="1863"/>
                    </a:lnTo>
                    <a:lnTo>
                      <a:pt x="3764" y="1919"/>
                    </a:lnTo>
                    <a:lnTo>
                      <a:pt x="3806" y="1977"/>
                    </a:lnTo>
                    <a:lnTo>
                      <a:pt x="3849" y="2035"/>
                    </a:lnTo>
                    <a:lnTo>
                      <a:pt x="3890" y="2092"/>
                    </a:lnTo>
                    <a:lnTo>
                      <a:pt x="3930" y="2151"/>
                    </a:lnTo>
                    <a:lnTo>
                      <a:pt x="3971" y="2210"/>
                    </a:lnTo>
                    <a:lnTo>
                      <a:pt x="4009" y="2270"/>
                    </a:lnTo>
                    <a:lnTo>
                      <a:pt x="4048" y="2331"/>
                    </a:lnTo>
                    <a:lnTo>
                      <a:pt x="4086" y="2391"/>
                    </a:lnTo>
                    <a:lnTo>
                      <a:pt x="4124" y="2452"/>
                    </a:lnTo>
                    <a:lnTo>
                      <a:pt x="4160" y="2514"/>
                    </a:lnTo>
                    <a:lnTo>
                      <a:pt x="4195" y="2575"/>
                    </a:lnTo>
                    <a:lnTo>
                      <a:pt x="4230" y="2638"/>
                    </a:lnTo>
                    <a:lnTo>
                      <a:pt x="4265" y="2700"/>
                    </a:lnTo>
                    <a:lnTo>
                      <a:pt x="4298" y="2763"/>
                    </a:lnTo>
                    <a:lnTo>
                      <a:pt x="4330" y="2827"/>
                    </a:lnTo>
                    <a:lnTo>
                      <a:pt x="4363" y="2891"/>
                    </a:lnTo>
                    <a:lnTo>
                      <a:pt x="4394" y="2956"/>
                    </a:lnTo>
                    <a:lnTo>
                      <a:pt x="4424" y="3021"/>
                    </a:lnTo>
                    <a:lnTo>
                      <a:pt x="4454" y="3087"/>
                    </a:lnTo>
                    <a:lnTo>
                      <a:pt x="4483" y="3152"/>
                    </a:lnTo>
                    <a:lnTo>
                      <a:pt x="1342" y="4453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latin typeface="+mj-lt"/>
                </a:endParaRPr>
              </a:p>
            </p:txBody>
          </p:sp>
          <p:sp>
            <p:nvSpPr>
              <p:cNvPr id="33" name="Freeform 22"/>
              <p:cNvSpPr>
                <a:spLocks/>
              </p:cNvSpPr>
              <p:nvPr/>
            </p:nvSpPr>
            <p:spPr bwMode="auto">
              <a:xfrm>
                <a:off x="2842729" y="1691957"/>
                <a:ext cx="2090996" cy="2077000"/>
              </a:xfrm>
              <a:custGeom>
                <a:avLst/>
                <a:gdLst>
                  <a:gd name="T0" fmla="*/ 59 w 4483"/>
                  <a:gd name="T1" fmla="*/ 3021 h 4453"/>
                  <a:gd name="T2" fmla="*/ 185 w 4483"/>
                  <a:gd name="T3" fmla="*/ 2763 h 4453"/>
                  <a:gd name="T4" fmla="*/ 323 w 4483"/>
                  <a:gd name="T5" fmla="*/ 2514 h 4453"/>
                  <a:gd name="T6" fmla="*/ 472 w 4483"/>
                  <a:gd name="T7" fmla="*/ 2270 h 4453"/>
                  <a:gd name="T8" fmla="*/ 634 w 4483"/>
                  <a:gd name="T9" fmla="*/ 2035 h 4453"/>
                  <a:gd name="T10" fmla="*/ 807 w 4483"/>
                  <a:gd name="T11" fmla="*/ 1807 h 4453"/>
                  <a:gd name="T12" fmla="*/ 991 w 4483"/>
                  <a:gd name="T13" fmla="*/ 1586 h 4453"/>
                  <a:gd name="T14" fmla="*/ 1186 w 4483"/>
                  <a:gd name="T15" fmla="*/ 1374 h 4453"/>
                  <a:gd name="T16" fmla="*/ 1339 w 4483"/>
                  <a:gd name="T17" fmla="*/ 1221 h 4453"/>
                  <a:gd name="T18" fmla="*/ 1550 w 4483"/>
                  <a:gd name="T19" fmla="*/ 1024 h 4453"/>
                  <a:gd name="T20" fmla="*/ 1771 w 4483"/>
                  <a:gd name="T21" fmla="*/ 840 h 4453"/>
                  <a:gd name="T22" fmla="*/ 1999 w 4483"/>
                  <a:gd name="T23" fmla="*/ 667 h 4453"/>
                  <a:gd name="T24" fmla="*/ 2234 w 4483"/>
                  <a:gd name="T25" fmla="*/ 504 h 4453"/>
                  <a:gd name="T26" fmla="*/ 2477 w 4483"/>
                  <a:gd name="T27" fmla="*/ 353 h 4453"/>
                  <a:gd name="T28" fmla="*/ 2728 w 4483"/>
                  <a:gd name="T29" fmla="*/ 214 h 4453"/>
                  <a:gd name="T30" fmla="*/ 2985 w 4483"/>
                  <a:gd name="T31" fmla="*/ 88 h 4453"/>
                  <a:gd name="T32" fmla="*/ 4483 w 4483"/>
                  <a:gd name="T33" fmla="*/ 3142 h 4453"/>
                  <a:gd name="T34" fmla="*/ 4258 w 4483"/>
                  <a:gd name="T35" fmla="*/ 3252 h 4453"/>
                  <a:gd name="T36" fmla="*/ 3977 w 4483"/>
                  <a:gd name="T37" fmla="*/ 3431 h 4453"/>
                  <a:gd name="T38" fmla="*/ 3891 w 4483"/>
                  <a:gd name="T39" fmla="*/ 3499 h 4453"/>
                  <a:gd name="T40" fmla="*/ 3880 w 4483"/>
                  <a:gd name="T41" fmla="*/ 3532 h 4453"/>
                  <a:gd name="T42" fmla="*/ 3887 w 4483"/>
                  <a:gd name="T43" fmla="*/ 3564 h 4453"/>
                  <a:gd name="T44" fmla="*/ 3905 w 4483"/>
                  <a:gd name="T45" fmla="*/ 3584 h 4453"/>
                  <a:gd name="T46" fmla="*/ 3940 w 4483"/>
                  <a:gd name="T47" fmla="*/ 3596 h 4453"/>
                  <a:gd name="T48" fmla="*/ 3955 w 4483"/>
                  <a:gd name="T49" fmla="*/ 3594 h 4453"/>
                  <a:gd name="T50" fmla="*/ 4009 w 4483"/>
                  <a:gd name="T51" fmla="*/ 3598 h 4453"/>
                  <a:gd name="T52" fmla="*/ 4079 w 4483"/>
                  <a:gd name="T53" fmla="*/ 3614 h 4453"/>
                  <a:gd name="T54" fmla="*/ 4143 w 4483"/>
                  <a:gd name="T55" fmla="*/ 3643 h 4453"/>
                  <a:gd name="T56" fmla="*/ 4202 w 4483"/>
                  <a:gd name="T57" fmla="*/ 3685 h 4453"/>
                  <a:gd name="T58" fmla="*/ 4243 w 4483"/>
                  <a:gd name="T59" fmla="*/ 3724 h 4453"/>
                  <a:gd name="T60" fmla="*/ 4287 w 4483"/>
                  <a:gd name="T61" fmla="*/ 3785 h 4453"/>
                  <a:gd name="T62" fmla="*/ 4318 w 4483"/>
                  <a:gd name="T63" fmla="*/ 3853 h 4453"/>
                  <a:gd name="T64" fmla="*/ 4336 w 4483"/>
                  <a:gd name="T65" fmla="*/ 3925 h 4453"/>
                  <a:gd name="T66" fmla="*/ 4340 w 4483"/>
                  <a:gd name="T67" fmla="*/ 3983 h 4453"/>
                  <a:gd name="T68" fmla="*/ 4332 w 4483"/>
                  <a:gd name="T69" fmla="*/ 4058 h 4453"/>
                  <a:gd name="T70" fmla="*/ 4310 w 4483"/>
                  <a:gd name="T71" fmla="*/ 4130 h 4453"/>
                  <a:gd name="T72" fmla="*/ 4273 w 4483"/>
                  <a:gd name="T73" fmla="*/ 4195 h 4453"/>
                  <a:gd name="T74" fmla="*/ 4238 w 4483"/>
                  <a:gd name="T75" fmla="*/ 4240 h 4453"/>
                  <a:gd name="T76" fmla="*/ 4178 w 4483"/>
                  <a:gd name="T77" fmla="*/ 4293 h 4453"/>
                  <a:gd name="T78" fmla="*/ 4109 w 4483"/>
                  <a:gd name="T79" fmla="*/ 4332 h 4453"/>
                  <a:gd name="T80" fmla="*/ 4034 w 4483"/>
                  <a:gd name="T81" fmla="*/ 4355 h 4453"/>
                  <a:gd name="T82" fmla="*/ 3955 w 4483"/>
                  <a:gd name="T83" fmla="*/ 4364 h 4453"/>
                  <a:gd name="T84" fmla="*/ 3901 w 4483"/>
                  <a:gd name="T85" fmla="*/ 4360 h 4453"/>
                  <a:gd name="T86" fmla="*/ 3832 w 4483"/>
                  <a:gd name="T87" fmla="*/ 4344 h 4453"/>
                  <a:gd name="T88" fmla="*/ 3767 w 4483"/>
                  <a:gd name="T89" fmla="*/ 4315 h 4453"/>
                  <a:gd name="T90" fmla="*/ 3708 w 4483"/>
                  <a:gd name="T91" fmla="*/ 4274 h 4453"/>
                  <a:gd name="T92" fmla="*/ 3665 w 4483"/>
                  <a:gd name="T93" fmla="*/ 4233 h 4453"/>
                  <a:gd name="T94" fmla="*/ 3620 w 4483"/>
                  <a:gd name="T95" fmla="*/ 4167 h 4453"/>
                  <a:gd name="T96" fmla="*/ 3588 w 4483"/>
                  <a:gd name="T97" fmla="*/ 4095 h 4453"/>
                  <a:gd name="T98" fmla="*/ 3572 w 4483"/>
                  <a:gd name="T99" fmla="*/ 4017 h 4453"/>
                  <a:gd name="T100" fmla="*/ 3571 w 4483"/>
                  <a:gd name="T101" fmla="*/ 3964 h 4453"/>
                  <a:gd name="T102" fmla="*/ 3560 w 4483"/>
                  <a:gd name="T103" fmla="*/ 3929 h 4453"/>
                  <a:gd name="T104" fmla="*/ 3539 w 4483"/>
                  <a:gd name="T105" fmla="*/ 3910 h 4453"/>
                  <a:gd name="T106" fmla="*/ 3511 w 4483"/>
                  <a:gd name="T107" fmla="*/ 3904 h 4453"/>
                  <a:gd name="T108" fmla="*/ 3486 w 4483"/>
                  <a:gd name="T109" fmla="*/ 3909 h 4453"/>
                  <a:gd name="T110" fmla="*/ 3462 w 4483"/>
                  <a:gd name="T111" fmla="*/ 3927 h 4453"/>
                  <a:gd name="T112" fmla="*/ 3367 w 4483"/>
                  <a:gd name="T113" fmla="*/ 4058 h 4453"/>
                  <a:gd name="T114" fmla="*/ 3209 w 4483"/>
                  <a:gd name="T115" fmla="*/ 4318 h 4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483" h="4453">
                    <a:moveTo>
                      <a:pt x="0" y="3152"/>
                    </a:moveTo>
                    <a:lnTo>
                      <a:pt x="0" y="3152"/>
                    </a:lnTo>
                    <a:lnTo>
                      <a:pt x="29" y="3087"/>
                    </a:lnTo>
                    <a:lnTo>
                      <a:pt x="59" y="3021"/>
                    </a:lnTo>
                    <a:lnTo>
                      <a:pt x="89" y="2956"/>
                    </a:lnTo>
                    <a:lnTo>
                      <a:pt x="120" y="2891"/>
                    </a:lnTo>
                    <a:lnTo>
                      <a:pt x="151" y="2827"/>
                    </a:lnTo>
                    <a:lnTo>
                      <a:pt x="185" y="2763"/>
                    </a:lnTo>
                    <a:lnTo>
                      <a:pt x="218" y="2700"/>
                    </a:lnTo>
                    <a:lnTo>
                      <a:pt x="253" y="2638"/>
                    </a:lnTo>
                    <a:lnTo>
                      <a:pt x="287" y="2575"/>
                    </a:lnTo>
                    <a:lnTo>
                      <a:pt x="323" y="2514"/>
                    </a:lnTo>
                    <a:lnTo>
                      <a:pt x="359" y="2452"/>
                    </a:lnTo>
                    <a:lnTo>
                      <a:pt x="397" y="2391"/>
                    </a:lnTo>
                    <a:lnTo>
                      <a:pt x="435" y="2331"/>
                    </a:lnTo>
                    <a:lnTo>
                      <a:pt x="472" y="2270"/>
                    </a:lnTo>
                    <a:lnTo>
                      <a:pt x="512" y="2210"/>
                    </a:lnTo>
                    <a:lnTo>
                      <a:pt x="553" y="2151"/>
                    </a:lnTo>
                    <a:lnTo>
                      <a:pt x="593" y="2092"/>
                    </a:lnTo>
                    <a:lnTo>
                      <a:pt x="634" y="2035"/>
                    </a:lnTo>
                    <a:lnTo>
                      <a:pt x="677" y="1977"/>
                    </a:lnTo>
                    <a:lnTo>
                      <a:pt x="719" y="1919"/>
                    </a:lnTo>
                    <a:lnTo>
                      <a:pt x="763" y="1863"/>
                    </a:lnTo>
                    <a:lnTo>
                      <a:pt x="807" y="1807"/>
                    </a:lnTo>
                    <a:lnTo>
                      <a:pt x="852" y="1751"/>
                    </a:lnTo>
                    <a:lnTo>
                      <a:pt x="897" y="1695"/>
                    </a:lnTo>
                    <a:lnTo>
                      <a:pt x="944" y="1641"/>
                    </a:lnTo>
                    <a:lnTo>
                      <a:pt x="991" y="1586"/>
                    </a:lnTo>
                    <a:lnTo>
                      <a:pt x="1039" y="1533"/>
                    </a:lnTo>
                    <a:lnTo>
                      <a:pt x="1087" y="1479"/>
                    </a:lnTo>
                    <a:lnTo>
                      <a:pt x="1135" y="1427"/>
                    </a:lnTo>
                    <a:lnTo>
                      <a:pt x="1186" y="1374"/>
                    </a:lnTo>
                    <a:lnTo>
                      <a:pt x="1236" y="1323"/>
                    </a:lnTo>
                    <a:lnTo>
                      <a:pt x="1287" y="1271"/>
                    </a:lnTo>
                    <a:lnTo>
                      <a:pt x="1287" y="1271"/>
                    </a:lnTo>
                    <a:lnTo>
                      <a:pt x="1339" y="1221"/>
                    </a:lnTo>
                    <a:lnTo>
                      <a:pt x="1391" y="1171"/>
                    </a:lnTo>
                    <a:lnTo>
                      <a:pt x="1444" y="1121"/>
                    </a:lnTo>
                    <a:lnTo>
                      <a:pt x="1498" y="1073"/>
                    </a:lnTo>
                    <a:lnTo>
                      <a:pt x="1550" y="1024"/>
                    </a:lnTo>
                    <a:lnTo>
                      <a:pt x="1606" y="978"/>
                    </a:lnTo>
                    <a:lnTo>
                      <a:pt x="1659" y="931"/>
                    </a:lnTo>
                    <a:lnTo>
                      <a:pt x="1715" y="885"/>
                    </a:lnTo>
                    <a:lnTo>
                      <a:pt x="1771" y="840"/>
                    </a:lnTo>
                    <a:lnTo>
                      <a:pt x="1827" y="796"/>
                    </a:lnTo>
                    <a:lnTo>
                      <a:pt x="1884" y="752"/>
                    </a:lnTo>
                    <a:lnTo>
                      <a:pt x="1942" y="710"/>
                    </a:lnTo>
                    <a:lnTo>
                      <a:pt x="1999" y="667"/>
                    </a:lnTo>
                    <a:lnTo>
                      <a:pt x="2057" y="626"/>
                    </a:lnTo>
                    <a:lnTo>
                      <a:pt x="2116" y="584"/>
                    </a:lnTo>
                    <a:lnTo>
                      <a:pt x="2175" y="544"/>
                    </a:lnTo>
                    <a:lnTo>
                      <a:pt x="2234" y="504"/>
                    </a:lnTo>
                    <a:lnTo>
                      <a:pt x="2294" y="466"/>
                    </a:lnTo>
                    <a:lnTo>
                      <a:pt x="2355" y="427"/>
                    </a:lnTo>
                    <a:lnTo>
                      <a:pt x="2415" y="390"/>
                    </a:lnTo>
                    <a:lnTo>
                      <a:pt x="2477" y="353"/>
                    </a:lnTo>
                    <a:lnTo>
                      <a:pt x="2538" y="318"/>
                    </a:lnTo>
                    <a:lnTo>
                      <a:pt x="2601" y="283"/>
                    </a:lnTo>
                    <a:lnTo>
                      <a:pt x="2664" y="248"/>
                    </a:lnTo>
                    <a:lnTo>
                      <a:pt x="2728" y="214"/>
                    </a:lnTo>
                    <a:lnTo>
                      <a:pt x="2790" y="182"/>
                    </a:lnTo>
                    <a:lnTo>
                      <a:pt x="2854" y="150"/>
                    </a:lnTo>
                    <a:lnTo>
                      <a:pt x="2919" y="119"/>
                    </a:lnTo>
                    <a:lnTo>
                      <a:pt x="2985" y="88"/>
                    </a:lnTo>
                    <a:lnTo>
                      <a:pt x="3050" y="58"/>
                    </a:lnTo>
                    <a:lnTo>
                      <a:pt x="3115" y="29"/>
                    </a:lnTo>
                    <a:lnTo>
                      <a:pt x="3181" y="0"/>
                    </a:lnTo>
                    <a:lnTo>
                      <a:pt x="4483" y="3142"/>
                    </a:lnTo>
                    <a:lnTo>
                      <a:pt x="4483" y="3142"/>
                    </a:lnTo>
                    <a:lnTo>
                      <a:pt x="4406" y="3176"/>
                    </a:lnTo>
                    <a:lnTo>
                      <a:pt x="4332" y="3213"/>
                    </a:lnTo>
                    <a:lnTo>
                      <a:pt x="4258" y="3252"/>
                    </a:lnTo>
                    <a:lnTo>
                      <a:pt x="4186" y="3294"/>
                    </a:lnTo>
                    <a:lnTo>
                      <a:pt x="4115" y="3337"/>
                    </a:lnTo>
                    <a:lnTo>
                      <a:pt x="4046" y="3383"/>
                    </a:lnTo>
                    <a:lnTo>
                      <a:pt x="3977" y="3431"/>
                    </a:lnTo>
                    <a:lnTo>
                      <a:pt x="3911" y="3482"/>
                    </a:lnTo>
                    <a:lnTo>
                      <a:pt x="3911" y="3482"/>
                    </a:lnTo>
                    <a:lnTo>
                      <a:pt x="3901" y="3489"/>
                    </a:lnTo>
                    <a:lnTo>
                      <a:pt x="3891" y="3499"/>
                    </a:lnTo>
                    <a:lnTo>
                      <a:pt x="3885" y="3510"/>
                    </a:lnTo>
                    <a:lnTo>
                      <a:pt x="3881" y="3523"/>
                    </a:lnTo>
                    <a:lnTo>
                      <a:pt x="3881" y="3523"/>
                    </a:lnTo>
                    <a:lnTo>
                      <a:pt x="3880" y="3532"/>
                    </a:lnTo>
                    <a:lnTo>
                      <a:pt x="3880" y="3540"/>
                    </a:lnTo>
                    <a:lnTo>
                      <a:pt x="3881" y="3548"/>
                    </a:lnTo>
                    <a:lnTo>
                      <a:pt x="3883" y="3557"/>
                    </a:lnTo>
                    <a:lnTo>
                      <a:pt x="3887" y="3564"/>
                    </a:lnTo>
                    <a:lnTo>
                      <a:pt x="3892" y="3572"/>
                    </a:lnTo>
                    <a:lnTo>
                      <a:pt x="3897" y="3578"/>
                    </a:lnTo>
                    <a:lnTo>
                      <a:pt x="3905" y="3584"/>
                    </a:lnTo>
                    <a:lnTo>
                      <a:pt x="3905" y="3584"/>
                    </a:lnTo>
                    <a:lnTo>
                      <a:pt x="3912" y="3589"/>
                    </a:lnTo>
                    <a:lnTo>
                      <a:pt x="3921" y="3593"/>
                    </a:lnTo>
                    <a:lnTo>
                      <a:pt x="3931" y="3596"/>
                    </a:lnTo>
                    <a:lnTo>
                      <a:pt x="3940" y="3596"/>
                    </a:lnTo>
                    <a:lnTo>
                      <a:pt x="3940" y="3596"/>
                    </a:lnTo>
                    <a:lnTo>
                      <a:pt x="3952" y="3594"/>
                    </a:lnTo>
                    <a:lnTo>
                      <a:pt x="3952" y="3594"/>
                    </a:lnTo>
                    <a:lnTo>
                      <a:pt x="3955" y="3594"/>
                    </a:lnTo>
                    <a:lnTo>
                      <a:pt x="3955" y="3594"/>
                    </a:lnTo>
                    <a:lnTo>
                      <a:pt x="3974" y="3594"/>
                    </a:lnTo>
                    <a:lnTo>
                      <a:pt x="3991" y="3596"/>
                    </a:lnTo>
                    <a:lnTo>
                      <a:pt x="4009" y="3598"/>
                    </a:lnTo>
                    <a:lnTo>
                      <a:pt x="4026" y="3601"/>
                    </a:lnTo>
                    <a:lnTo>
                      <a:pt x="4044" y="3604"/>
                    </a:lnTo>
                    <a:lnTo>
                      <a:pt x="4061" y="3609"/>
                    </a:lnTo>
                    <a:lnTo>
                      <a:pt x="4079" y="3614"/>
                    </a:lnTo>
                    <a:lnTo>
                      <a:pt x="4095" y="3621"/>
                    </a:lnTo>
                    <a:lnTo>
                      <a:pt x="4112" y="3628"/>
                    </a:lnTo>
                    <a:lnTo>
                      <a:pt x="4128" y="3636"/>
                    </a:lnTo>
                    <a:lnTo>
                      <a:pt x="4143" y="3643"/>
                    </a:lnTo>
                    <a:lnTo>
                      <a:pt x="4159" y="3653"/>
                    </a:lnTo>
                    <a:lnTo>
                      <a:pt x="4174" y="3662"/>
                    </a:lnTo>
                    <a:lnTo>
                      <a:pt x="4188" y="3673"/>
                    </a:lnTo>
                    <a:lnTo>
                      <a:pt x="4202" y="3685"/>
                    </a:lnTo>
                    <a:lnTo>
                      <a:pt x="4216" y="3696"/>
                    </a:lnTo>
                    <a:lnTo>
                      <a:pt x="4216" y="3696"/>
                    </a:lnTo>
                    <a:lnTo>
                      <a:pt x="4229" y="3710"/>
                    </a:lnTo>
                    <a:lnTo>
                      <a:pt x="4243" y="3724"/>
                    </a:lnTo>
                    <a:lnTo>
                      <a:pt x="4254" y="3739"/>
                    </a:lnTo>
                    <a:lnTo>
                      <a:pt x="4267" y="3754"/>
                    </a:lnTo>
                    <a:lnTo>
                      <a:pt x="4277" y="3769"/>
                    </a:lnTo>
                    <a:lnTo>
                      <a:pt x="4287" y="3785"/>
                    </a:lnTo>
                    <a:lnTo>
                      <a:pt x="4296" y="3801"/>
                    </a:lnTo>
                    <a:lnTo>
                      <a:pt x="4305" y="3818"/>
                    </a:lnTo>
                    <a:lnTo>
                      <a:pt x="4312" y="3835"/>
                    </a:lnTo>
                    <a:lnTo>
                      <a:pt x="4318" y="3853"/>
                    </a:lnTo>
                    <a:lnTo>
                      <a:pt x="4325" y="3870"/>
                    </a:lnTo>
                    <a:lnTo>
                      <a:pt x="4328" y="3889"/>
                    </a:lnTo>
                    <a:lnTo>
                      <a:pt x="4333" y="3907"/>
                    </a:lnTo>
                    <a:lnTo>
                      <a:pt x="4336" y="3925"/>
                    </a:lnTo>
                    <a:lnTo>
                      <a:pt x="4338" y="3944"/>
                    </a:lnTo>
                    <a:lnTo>
                      <a:pt x="4340" y="3964"/>
                    </a:lnTo>
                    <a:lnTo>
                      <a:pt x="4340" y="3964"/>
                    </a:lnTo>
                    <a:lnTo>
                      <a:pt x="4340" y="3983"/>
                    </a:lnTo>
                    <a:lnTo>
                      <a:pt x="4338" y="4002"/>
                    </a:lnTo>
                    <a:lnTo>
                      <a:pt x="4337" y="4021"/>
                    </a:lnTo>
                    <a:lnTo>
                      <a:pt x="4335" y="4039"/>
                    </a:lnTo>
                    <a:lnTo>
                      <a:pt x="4332" y="4058"/>
                    </a:lnTo>
                    <a:lnTo>
                      <a:pt x="4327" y="4077"/>
                    </a:lnTo>
                    <a:lnTo>
                      <a:pt x="4322" y="4095"/>
                    </a:lnTo>
                    <a:lnTo>
                      <a:pt x="4316" y="4112"/>
                    </a:lnTo>
                    <a:lnTo>
                      <a:pt x="4310" y="4130"/>
                    </a:lnTo>
                    <a:lnTo>
                      <a:pt x="4302" y="4146"/>
                    </a:lnTo>
                    <a:lnTo>
                      <a:pt x="4293" y="4164"/>
                    </a:lnTo>
                    <a:lnTo>
                      <a:pt x="4283" y="4180"/>
                    </a:lnTo>
                    <a:lnTo>
                      <a:pt x="4273" y="4195"/>
                    </a:lnTo>
                    <a:lnTo>
                      <a:pt x="4262" y="4211"/>
                    </a:lnTo>
                    <a:lnTo>
                      <a:pt x="4251" y="4226"/>
                    </a:lnTo>
                    <a:lnTo>
                      <a:pt x="4238" y="4240"/>
                    </a:lnTo>
                    <a:lnTo>
                      <a:pt x="4238" y="4240"/>
                    </a:lnTo>
                    <a:lnTo>
                      <a:pt x="4223" y="4255"/>
                    </a:lnTo>
                    <a:lnTo>
                      <a:pt x="4209" y="4268"/>
                    </a:lnTo>
                    <a:lnTo>
                      <a:pt x="4194" y="4281"/>
                    </a:lnTo>
                    <a:lnTo>
                      <a:pt x="4178" y="4293"/>
                    </a:lnTo>
                    <a:lnTo>
                      <a:pt x="4162" y="4304"/>
                    </a:lnTo>
                    <a:lnTo>
                      <a:pt x="4144" y="4314"/>
                    </a:lnTo>
                    <a:lnTo>
                      <a:pt x="4127" y="4323"/>
                    </a:lnTo>
                    <a:lnTo>
                      <a:pt x="4109" y="4332"/>
                    </a:lnTo>
                    <a:lnTo>
                      <a:pt x="4091" y="4339"/>
                    </a:lnTo>
                    <a:lnTo>
                      <a:pt x="4073" y="4345"/>
                    </a:lnTo>
                    <a:lnTo>
                      <a:pt x="4053" y="4352"/>
                    </a:lnTo>
                    <a:lnTo>
                      <a:pt x="4034" y="4355"/>
                    </a:lnTo>
                    <a:lnTo>
                      <a:pt x="4015" y="4359"/>
                    </a:lnTo>
                    <a:lnTo>
                      <a:pt x="3995" y="4362"/>
                    </a:lnTo>
                    <a:lnTo>
                      <a:pt x="3975" y="4363"/>
                    </a:lnTo>
                    <a:lnTo>
                      <a:pt x="3955" y="4364"/>
                    </a:lnTo>
                    <a:lnTo>
                      <a:pt x="3955" y="4364"/>
                    </a:lnTo>
                    <a:lnTo>
                      <a:pt x="3937" y="4363"/>
                    </a:lnTo>
                    <a:lnTo>
                      <a:pt x="3918" y="4362"/>
                    </a:lnTo>
                    <a:lnTo>
                      <a:pt x="3901" y="4360"/>
                    </a:lnTo>
                    <a:lnTo>
                      <a:pt x="3883" y="4357"/>
                    </a:lnTo>
                    <a:lnTo>
                      <a:pt x="3866" y="4353"/>
                    </a:lnTo>
                    <a:lnTo>
                      <a:pt x="3848" y="4349"/>
                    </a:lnTo>
                    <a:lnTo>
                      <a:pt x="3832" y="4344"/>
                    </a:lnTo>
                    <a:lnTo>
                      <a:pt x="3814" y="4338"/>
                    </a:lnTo>
                    <a:lnTo>
                      <a:pt x="3798" y="4330"/>
                    </a:lnTo>
                    <a:lnTo>
                      <a:pt x="3782" y="4323"/>
                    </a:lnTo>
                    <a:lnTo>
                      <a:pt x="3767" y="4315"/>
                    </a:lnTo>
                    <a:lnTo>
                      <a:pt x="3752" y="4305"/>
                    </a:lnTo>
                    <a:lnTo>
                      <a:pt x="3737" y="4295"/>
                    </a:lnTo>
                    <a:lnTo>
                      <a:pt x="3722" y="4285"/>
                    </a:lnTo>
                    <a:lnTo>
                      <a:pt x="3708" y="4274"/>
                    </a:lnTo>
                    <a:lnTo>
                      <a:pt x="3694" y="4263"/>
                    </a:lnTo>
                    <a:lnTo>
                      <a:pt x="3694" y="4263"/>
                    </a:lnTo>
                    <a:lnTo>
                      <a:pt x="3679" y="4248"/>
                    </a:lnTo>
                    <a:lnTo>
                      <a:pt x="3665" y="4233"/>
                    </a:lnTo>
                    <a:lnTo>
                      <a:pt x="3653" y="4218"/>
                    </a:lnTo>
                    <a:lnTo>
                      <a:pt x="3641" y="4201"/>
                    </a:lnTo>
                    <a:lnTo>
                      <a:pt x="3630" y="4185"/>
                    </a:lnTo>
                    <a:lnTo>
                      <a:pt x="3620" y="4167"/>
                    </a:lnTo>
                    <a:lnTo>
                      <a:pt x="3610" y="4150"/>
                    </a:lnTo>
                    <a:lnTo>
                      <a:pt x="3603" y="4132"/>
                    </a:lnTo>
                    <a:lnTo>
                      <a:pt x="3595" y="4113"/>
                    </a:lnTo>
                    <a:lnTo>
                      <a:pt x="3588" y="4095"/>
                    </a:lnTo>
                    <a:lnTo>
                      <a:pt x="3583" y="4076"/>
                    </a:lnTo>
                    <a:lnTo>
                      <a:pt x="3578" y="4057"/>
                    </a:lnTo>
                    <a:lnTo>
                      <a:pt x="3575" y="4037"/>
                    </a:lnTo>
                    <a:lnTo>
                      <a:pt x="3572" y="4017"/>
                    </a:lnTo>
                    <a:lnTo>
                      <a:pt x="3571" y="3997"/>
                    </a:lnTo>
                    <a:lnTo>
                      <a:pt x="3570" y="3977"/>
                    </a:lnTo>
                    <a:lnTo>
                      <a:pt x="3570" y="3977"/>
                    </a:lnTo>
                    <a:lnTo>
                      <a:pt x="3571" y="3964"/>
                    </a:lnTo>
                    <a:lnTo>
                      <a:pt x="3570" y="3952"/>
                    </a:lnTo>
                    <a:lnTo>
                      <a:pt x="3566" y="3940"/>
                    </a:lnTo>
                    <a:lnTo>
                      <a:pt x="3560" y="3929"/>
                    </a:lnTo>
                    <a:lnTo>
                      <a:pt x="3560" y="3929"/>
                    </a:lnTo>
                    <a:lnTo>
                      <a:pt x="3555" y="3924"/>
                    </a:lnTo>
                    <a:lnTo>
                      <a:pt x="3550" y="3919"/>
                    </a:lnTo>
                    <a:lnTo>
                      <a:pt x="3545" y="3914"/>
                    </a:lnTo>
                    <a:lnTo>
                      <a:pt x="3539" y="3910"/>
                    </a:lnTo>
                    <a:lnTo>
                      <a:pt x="3532" y="3908"/>
                    </a:lnTo>
                    <a:lnTo>
                      <a:pt x="3525" y="3905"/>
                    </a:lnTo>
                    <a:lnTo>
                      <a:pt x="3519" y="3904"/>
                    </a:lnTo>
                    <a:lnTo>
                      <a:pt x="3511" y="3904"/>
                    </a:lnTo>
                    <a:lnTo>
                      <a:pt x="3510" y="3904"/>
                    </a:lnTo>
                    <a:lnTo>
                      <a:pt x="3510" y="3904"/>
                    </a:lnTo>
                    <a:lnTo>
                      <a:pt x="3497" y="3905"/>
                    </a:lnTo>
                    <a:lnTo>
                      <a:pt x="3486" y="3909"/>
                    </a:lnTo>
                    <a:lnTo>
                      <a:pt x="3486" y="3909"/>
                    </a:lnTo>
                    <a:lnTo>
                      <a:pt x="3477" y="3914"/>
                    </a:lnTo>
                    <a:lnTo>
                      <a:pt x="3470" y="3920"/>
                    </a:lnTo>
                    <a:lnTo>
                      <a:pt x="3462" y="3927"/>
                    </a:lnTo>
                    <a:lnTo>
                      <a:pt x="3457" y="3935"/>
                    </a:lnTo>
                    <a:lnTo>
                      <a:pt x="3457" y="3935"/>
                    </a:lnTo>
                    <a:lnTo>
                      <a:pt x="3411" y="3996"/>
                    </a:lnTo>
                    <a:lnTo>
                      <a:pt x="3367" y="4058"/>
                    </a:lnTo>
                    <a:lnTo>
                      <a:pt x="3324" y="4121"/>
                    </a:lnTo>
                    <a:lnTo>
                      <a:pt x="3284" y="4186"/>
                    </a:lnTo>
                    <a:lnTo>
                      <a:pt x="3245" y="4251"/>
                    </a:lnTo>
                    <a:lnTo>
                      <a:pt x="3209" y="4318"/>
                    </a:lnTo>
                    <a:lnTo>
                      <a:pt x="3174" y="4386"/>
                    </a:lnTo>
                    <a:lnTo>
                      <a:pt x="3141" y="4453"/>
                    </a:lnTo>
                    <a:lnTo>
                      <a:pt x="0" y="3152"/>
                    </a:lnTo>
                    <a:close/>
                  </a:path>
                </a:pathLst>
              </a:custGeom>
              <a:solidFill>
                <a:srgbClr val="2E7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latin typeface="+mj-lt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/>
            </p:nvSpPr>
            <p:spPr bwMode="auto">
              <a:xfrm>
                <a:off x="4379485" y="1470821"/>
                <a:ext cx="2083998" cy="1665519"/>
              </a:xfrm>
              <a:custGeom>
                <a:avLst/>
                <a:gdLst>
                  <a:gd name="T0" fmla="*/ 3105 w 4469"/>
                  <a:gd name="T1" fmla="*/ 3547 h 3571"/>
                  <a:gd name="T2" fmla="*/ 2916 w 4469"/>
                  <a:gd name="T3" fmla="*/ 3488 h 3571"/>
                  <a:gd name="T4" fmla="*/ 2720 w 4469"/>
                  <a:gd name="T5" fmla="*/ 3444 h 3571"/>
                  <a:gd name="T6" fmla="*/ 2665 w 4469"/>
                  <a:gd name="T7" fmla="*/ 3416 h 3571"/>
                  <a:gd name="T8" fmla="*/ 2694 w 4469"/>
                  <a:gd name="T9" fmla="*/ 3364 h 3571"/>
                  <a:gd name="T10" fmla="*/ 2715 w 4469"/>
                  <a:gd name="T11" fmla="*/ 3309 h 3571"/>
                  <a:gd name="T12" fmla="*/ 2730 w 4469"/>
                  <a:gd name="T13" fmla="*/ 3251 h 3571"/>
                  <a:gd name="T14" fmla="*/ 2738 w 4469"/>
                  <a:gd name="T15" fmla="*/ 3192 h 3571"/>
                  <a:gd name="T16" fmla="*/ 2739 w 4469"/>
                  <a:gd name="T17" fmla="*/ 3132 h 3571"/>
                  <a:gd name="T18" fmla="*/ 2735 w 4469"/>
                  <a:gd name="T19" fmla="*/ 3082 h 3571"/>
                  <a:gd name="T20" fmla="*/ 2719 w 4469"/>
                  <a:gd name="T21" fmla="*/ 3009 h 3571"/>
                  <a:gd name="T22" fmla="*/ 2694 w 4469"/>
                  <a:gd name="T23" fmla="*/ 2941 h 3571"/>
                  <a:gd name="T24" fmla="*/ 2660 w 4469"/>
                  <a:gd name="T25" fmla="*/ 2879 h 3571"/>
                  <a:gd name="T26" fmla="*/ 2617 w 4469"/>
                  <a:gd name="T27" fmla="*/ 2821 h 3571"/>
                  <a:gd name="T28" fmla="*/ 2567 w 4469"/>
                  <a:gd name="T29" fmla="*/ 2771 h 3571"/>
                  <a:gd name="T30" fmla="*/ 2511 w 4469"/>
                  <a:gd name="T31" fmla="*/ 2728 h 3571"/>
                  <a:gd name="T32" fmla="*/ 2448 w 4469"/>
                  <a:gd name="T33" fmla="*/ 2694 h 3571"/>
                  <a:gd name="T34" fmla="*/ 2382 w 4469"/>
                  <a:gd name="T35" fmla="*/ 2668 h 3571"/>
                  <a:gd name="T36" fmla="*/ 2310 w 4469"/>
                  <a:gd name="T37" fmla="*/ 2652 h 3571"/>
                  <a:gd name="T38" fmla="*/ 2235 w 4469"/>
                  <a:gd name="T39" fmla="*/ 2647 h 3571"/>
                  <a:gd name="T40" fmla="*/ 2214 w 4469"/>
                  <a:gd name="T41" fmla="*/ 2647 h 3571"/>
                  <a:gd name="T42" fmla="*/ 2137 w 4469"/>
                  <a:gd name="T43" fmla="*/ 2655 h 3571"/>
                  <a:gd name="T44" fmla="*/ 2066 w 4469"/>
                  <a:gd name="T45" fmla="*/ 2675 h 3571"/>
                  <a:gd name="T46" fmla="*/ 1998 w 4469"/>
                  <a:gd name="T47" fmla="*/ 2706 h 3571"/>
                  <a:gd name="T48" fmla="*/ 1936 w 4469"/>
                  <a:gd name="T49" fmla="*/ 2744 h 3571"/>
                  <a:gd name="T50" fmla="*/ 1880 w 4469"/>
                  <a:gd name="T51" fmla="*/ 2792 h 3571"/>
                  <a:gd name="T52" fmla="*/ 1833 w 4469"/>
                  <a:gd name="T53" fmla="*/ 2847 h 3571"/>
                  <a:gd name="T54" fmla="*/ 1793 w 4469"/>
                  <a:gd name="T55" fmla="*/ 2907 h 3571"/>
                  <a:gd name="T56" fmla="*/ 1761 w 4469"/>
                  <a:gd name="T57" fmla="*/ 2974 h 3571"/>
                  <a:gd name="T58" fmla="*/ 1740 w 4469"/>
                  <a:gd name="T59" fmla="*/ 3045 h 3571"/>
                  <a:gd name="T60" fmla="*/ 1730 w 4469"/>
                  <a:gd name="T61" fmla="*/ 3121 h 3571"/>
                  <a:gd name="T62" fmla="*/ 1730 w 4469"/>
                  <a:gd name="T63" fmla="*/ 3172 h 3571"/>
                  <a:gd name="T64" fmla="*/ 1745 w 4469"/>
                  <a:gd name="T65" fmla="*/ 3276 h 3571"/>
                  <a:gd name="T66" fmla="*/ 1780 w 4469"/>
                  <a:gd name="T67" fmla="*/ 3373 h 3571"/>
                  <a:gd name="T68" fmla="*/ 1814 w 4469"/>
                  <a:gd name="T69" fmla="*/ 3433 h 3571"/>
                  <a:gd name="T70" fmla="*/ 1618 w 4469"/>
                  <a:gd name="T71" fmla="*/ 3472 h 3571"/>
                  <a:gd name="T72" fmla="*/ 1427 w 4469"/>
                  <a:gd name="T73" fmla="*/ 3526 h 3571"/>
                  <a:gd name="T74" fmla="*/ 0 w 4469"/>
                  <a:gd name="T75" fmla="*/ 429 h 3571"/>
                  <a:gd name="T76" fmla="*/ 133 w 4469"/>
                  <a:gd name="T77" fmla="*/ 376 h 3571"/>
                  <a:gd name="T78" fmla="*/ 336 w 4469"/>
                  <a:gd name="T79" fmla="*/ 306 h 3571"/>
                  <a:gd name="T80" fmla="*/ 540 w 4469"/>
                  <a:gd name="T81" fmla="*/ 242 h 3571"/>
                  <a:gd name="T82" fmla="*/ 746 w 4469"/>
                  <a:gd name="T83" fmla="*/ 186 h 3571"/>
                  <a:gd name="T84" fmla="*/ 954 w 4469"/>
                  <a:gd name="T85" fmla="*/ 137 h 3571"/>
                  <a:gd name="T86" fmla="*/ 1163 w 4469"/>
                  <a:gd name="T87" fmla="*/ 95 h 3571"/>
                  <a:gd name="T88" fmla="*/ 1375 w 4469"/>
                  <a:gd name="T89" fmla="*/ 60 h 3571"/>
                  <a:gd name="T90" fmla="*/ 1588 w 4469"/>
                  <a:gd name="T91" fmla="*/ 34 h 3571"/>
                  <a:gd name="T92" fmla="*/ 1803 w 4469"/>
                  <a:gd name="T93" fmla="*/ 15 h 3571"/>
                  <a:gd name="T94" fmla="*/ 2018 w 4469"/>
                  <a:gd name="T95" fmla="*/ 4 h 3571"/>
                  <a:gd name="T96" fmla="*/ 2235 w 4469"/>
                  <a:gd name="T97" fmla="*/ 0 h 3571"/>
                  <a:gd name="T98" fmla="*/ 2379 w 4469"/>
                  <a:gd name="T99" fmla="*/ 3 h 3571"/>
                  <a:gd name="T100" fmla="*/ 2595 w 4469"/>
                  <a:gd name="T101" fmla="*/ 11 h 3571"/>
                  <a:gd name="T102" fmla="*/ 2811 w 4469"/>
                  <a:gd name="T103" fmla="*/ 28 h 3571"/>
                  <a:gd name="T104" fmla="*/ 3024 w 4469"/>
                  <a:gd name="T105" fmla="*/ 51 h 3571"/>
                  <a:gd name="T106" fmla="*/ 3236 w 4469"/>
                  <a:gd name="T107" fmla="*/ 83 h 3571"/>
                  <a:gd name="T108" fmla="*/ 3445 w 4469"/>
                  <a:gd name="T109" fmla="*/ 122 h 3571"/>
                  <a:gd name="T110" fmla="*/ 3654 w 4469"/>
                  <a:gd name="T111" fmla="*/ 168 h 3571"/>
                  <a:gd name="T112" fmla="*/ 3861 w 4469"/>
                  <a:gd name="T113" fmla="*/ 222 h 3571"/>
                  <a:gd name="T114" fmla="*/ 4065 w 4469"/>
                  <a:gd name="T115" fmla="*/ 283 h 3571"/>
                  <a:gd name="T116" fmla="*/ 4268 w 4469"/>
                  <a:gd name="T117" fmla="*/ 352 h 3571"/>
                  <a:gd name="T118" fmla="*/ 4469 w 4469"/>
                  <a:gd name="T119" fmla="*/ 429 h 3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69" h="3571">
                    <a:moveTo>
                      <a:pt x="3168" y="3571"/>
                    </a:moveTo>
                    <a:lnTo>
                      <a:pt x="3168" y="3571"/>
                    </a:lnTo>
                    <a:lnTo>
                      <a:pt x="3105" y="3547"/>
                    </a:lnTo>
                    <a:lnTo>
                      <a:pt x="3042" y="3526"/>
                    </a:lnTo>
                    <a:lnTo>
                      <a:pt x="2980" y="3507"/>
                    </a:lnTo>
                    <a:lnTo>
                      <a:pt x="2916" y="3488"/>
                    </a:lnTo>
                    <a:lnTo>
                      <a:pt x="2851" y="3472"/>
                    </a:lnTo>
                    <a:lnTo>
                      <a:pt x="2785" y="3458"/>
                    </a:lnTo>
                    <a:lnTo>
                      <a:pt x="2720" y="3444"/>
                    </a:lnTo>
                    <a:lnTo>
                      <a:pt x="2655" y="3433"/>
                    </a:lnTo>
                    <a:lnTo>
                      <a:pt x="2655" y="3433"/>
                    </a:lnTo>
                    <a:lnTo>
                      <a:pt x="2665" y="3416"/>
                    </a:lnTo>
                    <a:lnTo>
                      <a:pt x="2675" y="3399"/>
                    </a:lnTo>
                    <a:lnTo>
                      <a:pt x="2685" y="3381"/>
                    </a:lnTo>
                    <a:lnTo>
                      <a:pt x="2694" y="3364"/>
                    </a:lnTo>
                    <a:lnTo>
                      <a:pt x="2701" y="3346"/>
                    </a:lnTo>
                    <a:lnTo>
                      <a:pt x="2709" y="3327"/>
                    </a:lnTo>
                    <a:lnTo>
                      <a:pt x="2715" y="3309"/>
                    </a:lnTo>
                    <a:lnTo>
                      <a:pt x="2720" y="3290"/>
                    </a:lnTo>
                    <a:lnTo>
                      <a:pt x="2725" y="3271"/>
                    </a:lnTo>
                    <a:lnTo>
                      <a:pt x="2730" y="3251"/>
                    </a:lnTo>
                    <a:lnTo>
                      <a:pt x="2734" y="3232"/>
                    </a:lnTo>
                    <a:lnTo>
                      <a:pt x="2737" y="3212"/>
                    </a:lnTo>
                    <a:lnTo>
                      <a:pt x="2738" y="3192"/>
                    </a:lnTo>
                    <a:lnTo>
                      <a:pt x="2739" y="3172"/>
                    </a:lnTo>
                    <a:lnTo>
                      <a:pt x="2740" y="3152"/>
                    </a:lnTo>
                    <a:lnTo>
                      <a:pt x="2739" y="3132"/>
                    </a:lnTo>
                    <a:lnTo>
                      <a:pt x="2739" y="3132"/>
                    </a:lnTo>
                    <a:lnTo>
                      <a:pt x="2738" y="3107"/>
                    </a:lnTo>
                    <a:lnTo>
                      <a:pt x="2735" y="3082"/>
                    </a:lnTo>
                    <a:lnTo>
                      <a:pt x="2732" y="3057"/>
                    </a:lnTo>
                    <a:lnTo>
                      <a:pt x="2725" y="3033"/>
                    </a:lnTo>
                    <a:lnTo>
                      <a:pt x="2719" y="3009"/>
                    </a:lnTo>
                    <a:lnTo>
                      <a:pt x="2713" y="2986"/>
                    </a:lnTo>
                    <a:lnTo>
                      <a:pt x="2704" y="2964"/>
                    </a:lnTo>
                    <a:lnTo>
                      <a:pt x="2694" y="2941"/>
                    </a:lnTo>
                    <a:lnTo>
                      <a:pt x="2684" y="2920"/>
                    </a:lnTo>
                    <a:lnTo>
                      <a:pt x="2673" y="2899"/>
                    </a:lnTo>
                    <a:lnTo>
                      <a:pt x="2660" y="2879"/>
                    </a:lnTo>
                    <a:lnTo>
                      <a:pt x="2646" y="2859"/>
                    </a:lnTo>
                    <a:lnTo>
                      <a:pt x="2633" y="2840"/>
                    </a:lnTo>
                    <a:lnTo>
                      <a:pt x="2617" y="2821"/>
                    </a:lnTo>
                    <a:lnTo>
                      <a:pt x="2601" y="2803"/>
                    </a:lnTo>
                    <a:lnTo>
                      <a:pt x="2585" y="2787"/>
                    </a:lnTo>
                    <a:lnTo>
                      <a:pt x="2567" y="2771"/>
                    </a:lnTo>
                    <a:lnTo>
                      <a:pt x="2550" y="2756"/>
                    </a:lnTo>
                    <a:lnTo>
                      <a:pt x="2531" y="2742"/>
                    </a:lnTo>
                    <a:lnTo>
                      <a:pt x="2511" y="2728"/>
                    </a:lnTo>
                    <a:lnTo>
                      <a:pt x="2491" y="2716"/>
                    </a:lnTo>
                    <a:lnTo>
                      <a:pt x="2471" y="2704"/>
                    </a:lnTo>
                    <a:lnTo>
                      <a:pt x="2448" y="2694"/>
                    </a:lnTo>
                    <a:lnTo>
                      <a:pt x="2427" y="2684"/>
                    </a:lnTo>
                    <a:lnTo>
                      <a:pt x="2404" y="2675"/>
                    </a:lnTo>
                    <a:lnTo>
                      <a:pt x="2382" y="2668"/>
                    </a:lnTo>
                    <a:lnTo>
                      <a:pt x="2358" y="2662"/>
                    </a:lnTo>
                    <a:lnTo>
                      <a:pt x="2334" y="2657"/>
                    </a:lnTo>
                    <a:lnTo>
                      <a:pt x="2310" y="2652"/>
                    </a:lnTo>
                    <a:lnTo>
                      <a:pt x="2285" y="2649"/>
                    </a:lnTo>
                    <a:lnTo>
                      <a:pt x="2260" y="2647"/>
                    </a:lnTo>
                    <a:lnTo>
                      <a:pt x="2235" y="2647"/>
                    </a:lnTo>
                    <a:lnTo>
                      <a:pt x="2235" y="2647"/>
                    </a:lnTo>
                    <a:lnTo>
                      <a:pt x="2214" y="2647"/>
                    </a:lnTo>
                    <a:lnTo>
                      <a:pt x="2214" y="2647"/>
                    </a:lnTo>
                    <a:lnTo>
                      <a:pt x="2189" y="2649"/>
                    </a:lnTo>
                    <a:lnTo>
                      <a:pt x="2162" y="2652"/>
                    </a:lnTo>
                    <a:lnTo>
                      <a:pt x="2137" y="2655"/>
                    </a:lnTo>
                    <a:lnTo>
                      <a:pt x="2114" y="2662"/>
                    </a:lnTo>
                    <a:lnTo>
                      <a:pt x="2088" y="2668"/>
                    </a:lnTo>
                    <a:lnTo>
                      <a:pt x="2066" y="2675"/>
                    </a:lnTo>
                    <a:lnTo>
                      <a:pt x="2042" y="2684"/>
                    </a:lnTo>
                    <a:lnTo>
                      <a:pt x="2020" y="2694"/>
                    </a:lnTo>
                    <a:lnTo>
                      <a:pt x="1998" y="2706"/>
                    </a:lnTo>
                    <a:lnTo>
                      <a:pt x="1977" y="2718"/>
                    </a:lnTo>
                    <a:lnTo>
                      <a:pt x="1956" y="2731"/>
                    </a:lnTo>
                    <a:lnTo>
                      <a:pt x="1936" y="2744"/>
                    </a:lnTo>
                    <a:lnTo>
                      <a:pt x="1917" y="2759"/>
                    </a:lnTo>
                    <a:lnTo>
                      <a:pt x="1898" y="2776"/>
                    </a:lnTo>
                    <a:lnTo>
                      <a:pt x="1880" y="2792"/>
                    </a:lnTo>
                    <a:lnTo>
                      <a:pt x="1863" y="2810"/>
                    </a:lnTo>
                    <a:lnTo>
                      <a:pt x="1848" y="2827"/>
                    </a:lnTo>
                    <a:lnTo>
                      <a:pt x="1833" y="2847"/>
                    </a:lnTo>
                    <a:lnTo>
                      <a:pt x="1818" y="2866"/>
                    </a:lnTo>
                    <a:lnTo>
                      <a:pt x="1805" y="2886"/>
                    </a:lnTo>
                    <a:lnTo>
                      <a:pt x="1793" y="2907"/>
                    </a:lnTo>
                    <a:lnTo>
                      <a:pt x="1781" y="2930"/>
                    </a:lnTo>
                    <a:lnTo>
                      <a:pt x="1771" y="2951"/>
                    </a:lnTo>
                    <a:lnTo>
                      <a:pt x="1761" y="2974"/>
                    </a:lnTo>
                    <a:lnTo>
                      <a:pt x="1754" y="2998"/>
                    </a:lnTo>
                    <a:lnTo>
                      <a:pt x="1746" y="3022"/>
                    </a:lnTo>
                    <a:lnTo>
                      <a:pt x="1740" y="3045"/>
                    </a:lnTo>
                    <a:lnTo>
                      <a:pt x="1736" y="3070"/>
                    </a:lnTo>
                    <a:lnTo>
                      <a:pt x="1732" y="3095"/>
                    </a:lnTo>
                    <a:lnTo>
                      <a:pt x="1730" y="3121"/>
                    </a:lnTo>
                    <a:lnTo>
                      <a:pt x="1729" y="3146"/>
                    </a:lnTo>
                    <a:lnTo>
                      <a:pt x="1730" y="3172"/>
                    </a:lnTo>
                    <a:lnTo>
                      <a:pt x="1730" y="3172"/>
                    </a:lnTo>
                    <a:lnTo>
                      <a:pt x="1732" y="3207"/>
                    </a:lnTo>
                    <a:lnTo>
                      <a:pt x="1737" y="3242"/>
                    </a:lnTo>
                    <a:lnTo>
                      <a:pt x="1745" y="3276"/>
                    </a:lnTo>
                    <a:lnTo>
                      <a:pt x="1754" y="3309"/>
                    </a:lnTo>
                    <a:lnTo>
                      <a:pt x="1766" y="3341"/>
                    </a:lnTo>
                    <a:lnTo>
                      <a:pt x="1780" y="3373"/>
                    </a:lnTo>
                    <a:lnTo>
                      <a:pt x="1796" y="3404"/>
                    </a:lnTo>
                    <a:lnTo>
                      <a:pt x="1814" y="3433"/>
                    </a:lnTo>
                    <a:lnTo>
                      <a:pt x="1814" y="3433"/>
                    </a:lnTo>
                    <a:lnTo>
                      <a:pt x="1749" y="3444"/>
                    </a:lnTo>
                    <a:lnTo>
                      <a:pt x="1684" y="3457"/>
                    </a:lnTo>
                    <a:lnTo>
                      <a:pt x="1618" y="3472"/>
                    </a:lnTo>
                    <a:lnTo>
                      <a:pt x="1554" y="3488"/>
                    </a:lnTo>
                    <a:lnTo>
                      <a:pt x="1490" y="3507"/>
                    </a:lnTo>
                    <a:lnTo>
                      <a:pt x="1427" y="3526"/>
                    </a:lnTo>
                    <a:lnTo>
                      <a:pt x="1364" y="3547"/>
                    </a:lnTo>
                    <a:lnTo>
                      <a:pt x="1301" y="3571"/>
                    </a:lnTo>
                    <a:lnTo>
                      <a:pt x="0" y="429"/>
                    </a:lnTo>
                    <a:lnTo>
                      <a:pt x="0" y="429"/>
                    </a:lnTo>
                    <a:lnTo>
                      <a:pt x="66" y="402"/>
                    </a:lnTo>
                    <a:lnTo>
                      <a:pt x="133" y="376"/>
                    </a:lnTo>
                    <a:lnTo>
                      <a:pt x="201" y="352"/>
                    </a:lnTo>
                    <a:lnTo>
                      <a:pt x="268" y="328"/>
                    </a:lnTo>
                    <a:lnTo>
                      <a:pt x="336" y="306"/>
                    </a:lnTo>
                    <a:lnTo>
                      <a:pt x="404" y="283"/>
                    </a:lnTo>
                    <a:lnTo>
                      <a:pt x="471" y="262"/>
                    </a:lnTo>
                    <a:lnTo>
                      <a:pt x="540" y="242"/>
                    </a:lnTo>
                    <a:lnTo>
                      <a:pt x="608" y="222"/>
                    </a:lnTo>
                    <a:lnTo>
                      <a:pt x="677" y="203"/>
                    </a:lnTo>
                    <a:lnTo>
                      <a:pt x="746" y="186"/>
                    </a:lnTo>
                    <a:lnTo>
                      <a:pt x="815" y="168"/>
                    </a:lnTo>
                    <a:lnTo>
                      <a:pt x="885" y="152"/>
                    </a:lnTo>
                    <a:lnTo>
                      <a:pt x="954" y="137"/>
                    </a:lnTo>
                    <a:lnTo>
                      <a:pt x="1024" y="122"/>
                    </a:lnTo>
                    <a:lnTo>
                      <a:pt x="1093" y="108"/>
                    </a:lnTo>
                    <a:lnTo>
                      <a:pt x="1163" y="95"/>
                    </a:lnTo>
                    <a:lnTo>
                      <a:pt x="1233" y="83"/>
                    </a:lnTo>
                    <a:lnTo>
                      <a:pt x="1305" y="71"/>
                    </a:lnTo>
                    <a:lnTo>
                      <a:pt x="1375" y="60"/>
                    </a:lnTo>
                    <a:lnTo>
                      <a:pt x="1445" y="51"/>
                    </a:lnTo>
                    <a:lnTo>
                      <a:pt x="1517" y="43"/>
                    </a:lnTo>
                    <a:lnTo>
                      <a:pt x="1588" y="34"/>
                    </a:lnTo>
                    <a:lnTo>
                      <a:pt x="1660" y="28"/>
                    </a:lnTo>
                    <a:lnTo>
                      <a:pt x="1731" y="21"/>
                    </a:lnTo>
                    <a:lnTo>
                      <a:pt x="1803" y="15"/>
                    </a:lnTo>
                    <a:lnTo>
                      <a:pt x="1874" y="11"/>
                    </a:lnTo>
                    <a:lnTo>
                      <a:pt x="1946" y="8"/>
                    </a:lnTo>
                    <a:lnTo>
                      <a:pt x="2018" y="4"/>
                    </a:lnTo>
                    <a:lnTo>
                      <a:pt x="2090" y="3"/>
                    </a:lnTo>
                    <a:lnTo>
                      <a:pt x="2162" y="1"/>
                    </a:lnTo>
                    <a:lnTo>
                      <a:pt x="2235" y="0"/>
                    </a:lnTo>
                    <a:lnTo>
                      <a:pt x="2235" y="0"/>
                    </a:lnTo>
                    <a:lnTo>
                      <a:pt x="2307" y="1"/>
                    </a:lnTo>
                    <a:lnTo>
                      <a:pt x="2379" y="3"/>
                    </a:lnTo>
                    <a:lnTo>
                      <a:pt x="2451" y="4"/>
                    </a:lnTo>
                    <a:lnTo>
                      <a:pt x="2523" y="8"/>
                    </a:lnTo>
                    <a:lnTo>
                      <a:pt x="2595" y="11"/>
                    </a:lnTo>
                    <a:lnTo>
                      <a:pt x="2666" y="15"/>
                    </a:lnTo>
                    <a:lnTo>
                      <a:pt x="2739" y="21"/>
                    </a:lnTo>
                    <a:lnTo>
                      <a:pt x="2811" y="28"/>
                    </a:lnTo>
                    <a:lnTo>
                      <a:pt x="2881" y="34"/>
                    </a:lnTo>
                    <a:lnTo>
                      <a:pt x="2952" y="43"/>
                    </a:lnTo>
                    <a:lnTo>
                      <a:pt x="3024" y="51"/>
                    </a:lnTo>
                    <a:lnTo>
                      <a:pt x="3094" y="61"/>
                    </a:lnTo>
                    <a:lnTo>
                      <a:pt x="3164" y="71"/>
                    </a:lnTo>
                    <a:lnTo>
                      <a:pt x="3236" y="83"/>
                    </a:lnTo>
                    <a:lnTo>
                      <a:pt x="3306" y="95"/>
                    </a:lnTo>
                    <a:lnTo>
                      <a:pt x="3376" y="108"/>
                    </a:lnTo>
                    <a:lnTo>
                      <a:pt x="3445" y="122"/>
                    </a:lnTo>
                    <a:lnTo>
                      <a:pt x="3515" y="137"/>
                    </a:lnTo>
                    <a:lnTo>
                      <a:pt x="3584" y="152"/>
                    </a:lnTo>
                    <a:lnTo>
                      <a:pt x="3654" y="168"/>
                    </a:lnTo>
                    <a:lnTo>
                      <a:pt x="3723" y="186"/>
                    </a:lnTo>
                    <a:lnTo>
                      <a:pt x="3792" y="203"/>
                    </a:lnTo>
                    <a:lnTo>
                      <a:pt x="3861" y="222"/>
                    </a:lnTo>
                    <a:lnTo>
                      <a:pt x="3929" y="242"/>
                    </a:lnTo>
                    <a:lnTo>
                      <a:pt x="3998" y="262"/>
                    </a:lnTo>
                    <a:lnTo>
                      <a:pt x="4065" y="283"/>
                    </a:lnTo>
                    <a:lnTo>
                      <a:pt x="4133" y="306"/>
                    </a:lnTo>
                    <a:lnTo>
                      <a:pt x="4201" y="328"/>
                    </a:lnTo>
                    <a:lnTo>
                      <a:pt x="4268" y="352"/>
                    </a:lnTo>
                    <a:lnTo>
                      <a:pt x="4336" y="377"/>
                    </a:lnTo>
                    <a:lnTo>
                      <a:pt x="4403" y="402"/>
                    </a:lnTo>
                    <a:lnTo>
                      <a:pt x="4469" y="429"/>
                    </a:lnTo>
                    <a:lnTo>
                      <a:pt x="3168" y="357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latin typeface="+mj-lt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/>
            </p:nvSpPr>
            <p:spPr bwMode="auto">
              <a:xfrm>
                <a:off x="2827333" y="4744476"/>
                <a:ext cx="2092396" cy="2106392"/>
              </a:xfrm>
              <a:custGeom>
                <a:avLst/>
                <a:gdLst>
                  <a:gd name="T0" fmla="*/ 3050 w 4484"/>
                  <a:gd name="T1" fmla="*/ 4456 h 4515"/>
                  <a:gd name="T2" fmla="*/ 2789 w 4484"/>
                  <a:gd name="T3" fmla="*/ 4328 h 4515"/>
                  <a:gd name="T4" fmla="*/ 2536 w 4484"/>
                  <a:gd name="T5" fmla="*/ 4189 h 4515"/>
                  <a:gd name="T6" fmla="*/ 2290 w 4484"/>
                  <a:gd name="T7" fmla="*/ 4038 h 4515"/>
                  <a:gd name="T8" fmla="*/ 2052 w 4484"/>
                  <a:gd name="T9" fmla="*/ 3876 h 4515"/>
                  <a:gd name="T10" fmla="*/ 1822 w 4484"/>
                  <a:gd name="T11" fmla="*/ 3702 h 4515"/>
                  <a:gd name="T12" fmla="*/ 1598 w 4484"/>
                  <a:gd name="T13" fmla="*/ 3517 h 4515"/>
                  <a:gd name="T14" fmla="*/ 1384 w 4484"/>
                  <a:gd name="T15" fmla="*/ 3320 h 4515"/>
                  <a:gd name="T16" fmla="*/ 1229 w 4484"/>
                  <a:gd name="T17" fmla="*/ 3164 h 4515"/>
                  <a:gd name="T18" fmla="*/ 1032 w 4484"/>
                  <a:gd name="T19" fmla="*/ 2950 h 4515"/>
                  <a:gd name="T20" fmla="*/ 845 w 4484"/>
                  <a:gd name="T21" fmla="*/ 2728 h 4515"/>
                  <a:gd name="T22" fmla="*/ 670 w 4484"/>
                  <a:gd name="T23" fmla="*/ 2497 h 4515"/>
                  <a:gd name="T24" fmla="*/ 507 w 4484"/>
                  <a:gd name="T25" fmla="*/ 2259 h 4515"/>
                  <a:gd name="T26" fmla="*/ 355 w 4484"/>
                  <a:gd name="T27" fmla="*/ 2013 h 4515"/>
                  <a:gd name="T28" fmla="*/ 216 w 4484"/>
                  <a:gd name="T29" fmla="*/ 1760 h 4515"/>
                  <a:gd name="T30" fmla="*/ 88 w 4484"/>
                  <a:gd name="T31" fmla="*/ 1501 h 4515"/>
                  <a:gd name="T32" fmla="*/ 3140 w 4484"/>
                  <a:gd name="T33" fmla="*/ 0 h 4515"/>
                  <a:gd name="T34" fmla="*/ 3253 w 4484"/>
                  <a:gd name="T35" fmla="*/ 232 h 4515"/>
                  <a:gd name="T36" fmla="*/ 3439 w 4484"/>
                  <a:gd name="T37" fmla="*/ 524 h 4515"/>
                  <a:gd name="T38" fmla="*/ 3506 w 4484"/>
                  <a:gd name="T39" fmla="*/ 612 h 4515"/>
                  <a:gd name="T40" fmla="*/ 3537 w 4484"/>
                  <a:gd name="T41" fmla="*/ 623 h 4515"/>
                  <a:gd name="T42" fmla="*/ 3567 w 4484"/>
                  <a:gd name="T43" fmla="*/ 619 h 4515"/>
                  <a:gd name="T44" fmla="*/ 3592 w 4484"/>
                  <a:gd name="T45" fmla="*/ 600 h 4515"/>
                  <a:gd name="T46" fmla="*/ 3604 w 4484"/>
                  <a:gd name="T47" fmla="*/ 574 h 4515"/>
                  <a:gd name="T48" fmla="*/ 3603 w 4484"/>
                  <a:gd name="T49" fmla="*/ 553 h 4515"/>
                  <a:gd name="T50" fmla="*/ 3609 w 4484"/>
                  <a:gd name="T51" fmla="*/ 480 h 4515"/>
                  <a:gd name="T52" fmla="*/ 3629 w 4484"/>
                  <a:gd name="T53" fmla="*/ 410 h 4515"/>
                  <a:gd name="T54" fmla="*/ 3661 w 4484"/>
                  <a:gd name="T55" fmla="*/ 346 h 4515"/>
                  <a:gd name="T56" fmla="*/ 3706 w 4484"/>
                  <a:gd name="T57" fmla="*/ 288 h 4515"/>
                  <a:gd name="T58" fmla="*/ 3750 w 4484"/>
                  <a:gd name="T59" fmla="*/ 247 h 4515"/>
                  <a:gd name="T60" fmla="*/ 3816 w 4484"/>
                  <a:gd name="T61" fmla="*/ 204 h 4515"/>
                  <a:gd name="T62" fmla="*/ 3890 w 4484"/>
                  <a:gd name="T63" fmla="*/ 177 h 4515"/>
                  <a:gd name="T64" fmla="*/ 3968 w 4484"/>
                  <a:gd name="T65" fmla="*/ 164 h 4515"/>
                  <a:gd name="T66" fmla="*/ 4024 w 4484"/>
                  <a:gd name="T67" fmla="*/ 165 h 4515"/>
                  <a:gd name="T68" fmla="*/ 4094 w 4484"/>
                  <a:gd name="T69" fmla="*/ 179 h 4515"/>
                  <a:gd name="T70" fmla="*/ 4161 w 4484"/>
                  <a:gd name="T71" fmla="*/ 204 h 4515"/>
                  <a:gd name="T72" fmla="*/ 4221 w 4484"/>
                  <a:gd name="T73" fmla="*/ 243 h 4515"/>
                  <a:gd name="T74" fmla="*/ 4262 w 4484"/>
                  <a:gd name="T75" fmla="*/ 279 h 4515"/>
                  <a:gd name="T76" fmla="*/ 4310 w 4484"/>
                  <a:gd name="T77" fmla="*/ 338 h 4515"/>
                  <a:gd name="T78" fmla="*/ 4345 w 4484"/>
                  <a:gd name="T79" fmla="*/ 405 h 4515"/>
                  <a:gd name="T80" fmla="*/ 4366 w 4484"/>
                  <a:gd name="T81" fmla="*/ 476 h 4515"/>
                  <a:gd name="T82" fmla="*/ 4373 w 4484"/>
                  <a:gd name="T83" fmla="*/ 533 h 4515"/>
                  <a:gd name="T84" fmla="*/ 4368 w 4484"/>
                  <a:gd name="T85" fmla="*/ 609 h 4515"/>
                  <a:gd name="T86" fmla="*/ 4349 w 4484"/>
                  <a:gd name="T87" fmla="*/ 682 h 4515"/>
                  <a:gd name="T88" fmla="*/ 4316 w 4484"/>
                  <a:gd name="T89" fmla="*/ 750 h 4515"/>
                  <a:gd name="T90" fmla="*/ 4271 w 4484"/>
                  <a:gd name="T91" fmla="*/ 810 h 4515"/>
                  <a:gd name="T92" fmla="*/ 4227 w 4484"/>
                  <a:gd name="T93" fmla="*/ 850 h 4515"/>
                  <a:gd name="T94" fmla="*/ 4161 w 4484"/>
                  <a:gd name="T95" fmla="*/ 892 h 4515"/>
                  <a:gd name="T96" fmla="*/ 4087 w 4484"/>
                  <a:gd name="T97" fmla="*/ 920 h 4515"/>
                  <a:gd name="T98" fmla="*/ 4008 w 4484"/>
                  <a:gd name="T99" fmla="*/ 933 h 4515"/>
                  <a:gd name="T100" fmla="*/ 3985 w 4484"/>
                  <a:gd name="T101" fmla="*/ 934 h 4515"/>
                  <a:gd name="T102" fmla="*/ 3954 w 4484"/>
                  <a:gd name="T103" fmla="*/ 935 h 4515"/>
                  <a:gd name="T104" fmla="*/ 3931 w 4484"/>
                  <a:gd name="T105" fmla="*/ 949 h 4515"/>
                  <a:gd name="T106" fmla="*/ 3916 w 4484"/>
                  <a:gd name="T107" fmla="*/ 973 h 4515"/>
                  <a:gd name="T108" fmla="*/ 3913 w 4484"/>
                  <a:gd name="T109" fmla="*/ 993 h 4515"/>
                  <a:gd name="T110" fmla="*/ 3923 w 4484"/>
                  <a:gd name="T111" fmla="*/ 1025 h 4515"/>
                  <a:gd name="T112" fmla="*/ 3944 w 4484"/>
                  <a:gd name="T113" fmla="*/ 1047 h 4515"/>
                  <a:gd name="T114" fmla="*/ 4205 w 4484"/>
                  <a:gd name="T115" fmla="*/ 1226 h 4515"/>
                  <a:gd name="T116" fmla="*/ 4484 w 4484"/>
                  <a:gd name="T117" fmla="*/ 1373 h 4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84" h="4515">
                    <a:moveTo>
                      <a:pt x="3183" y="4515"/>
                    </a:moveTo>
                    <a:lnTo>
                      <a:pt x="3183" y="4515"/>
                    </a:lnTo>
                    <a:lnTo>
                      <a:pt x="3117" y="4486"/>
                    </a:lnTo>
                    <a:lnTo>
                      <a:pt x="3050" y="4456"/>
                    </a:lnTo>
                    <a:lnTo>
                      <a:pt x="2985" y="4424"/>
                    </a:lnTo>
                    <a:lnTo>
                      <a:pt x="2919" y="4393"/>
                    </a:lnTo>
                    <a:lnTo>
                      <a:pt x="2855" y="4362"/>
                    </a:lnTo>
                    <a:lnTo>
                      <a:pt x="2789" y="4328"/>
                    </a:lnTo>
                    <a:lnTo>
                      <a:pt x="2725" y="4295"/>
                    </a:lnTo>
                    <a:lnTo>
                      <a:pt x="2662" y="4260"/>
                    </a:lnTo>
                    <a:lnTo>
                      <a:pt x="2599" y="4225"/>
                    </a:lnTo>
                    <a:lnTo>
                      <a:pt x="2536" y="4189"/>
                    </a:lnTo>
                    <a:lnTo>
                      <a:pt x="2475" y="4152"/>
                    </a:lnTo>
                    <a:lnTo>
                      <a:pt x="2412" y="4115"/>
                    </a:lnTo>
                    <a:lnTo>
                      <a:pt x="2351" y="4077"/>
                    </a:lnTo>
                    <a:lnTo>
                      <a:pt x="2290" y="4038"/>
                    </a:lnTo>
                    <a:lnTo>
                      <a:pt x="2230" y="3999"/>
                    </a:lnTo>
                    <a:lnTo>
                      <a:pt x="2170" y="3958"/>
                    </a:lnTo>
                    <a:lnTo>
                      <a:pt x="2111" y="3918"/>
                    </a:lnTo>
                    <a:lnTo>
                      <a:pt x="2052" y="3876"/>
                    </a:lnTo>
                    <a:lnTo>
                      <a:pt x="1993" y="3834"/>
                    </a:lnTo>
                    <a:lnTo>
                      <a:pt x="1936" y="3790"/>
                    </a:lnTo>
                    <a:lnTo>
                      <a:pt x="1878" y="3746"/>
                    </a:lnTo>
                    <a:lnTo>
                      <a:pt x="1822" y="3702"/>
                    </a:lnTo>
                    <a:lnTo>
                      <a:pt x="1765" y="3656"/>
                    </a:lnTo>
                    <a:lnTo>
                      <a:pt x="1709" y="3611"/>
                    </a:lnTo>
                    <a:lnTo>
                      <a:pt x="1654" y="3563"/>
                    </a:lnTo>
                    <a:lnTo>
                      <a:pt x="1598" y="3517"/>
                    </a:lnTo>
                    <a:lnTo>
                      <a:pt x="1545" y="3468"/>
                    </a:lnTo>
                    <a:lnTo>
                      <a:pt x="1491" y="3419"/>
                    </a:lnTo>
                    <a:lnTo>
                      <a:pt x="1437" y="3370"/>
                    </a:lnTo>
                    <a:lnTo>
                      <a:pt x="1384" y="3320"/>
                    </a:lnTo>
                    <a:lnTo>
                      <a:pt x="1333" y="3268"/>
                    </a:lnTo>
                    <a:lnTo>
                      <a:pt x="1280" y="3217"/>
                    </a:lnTo>
                    <a:lnTo>
                      <a:pt x="1280" y="3217"/>
                    </a:lnTo>
                    <a:lnTo>
                      <a:pt x="1229" y="3164"/>
                    </a:lnTo>
                    <a:lnTo>
                      <a:pt x="1178" y="3112"/>
                    </a:lnTo>
                    <a:lnTo>
                      <a:pt x="1128" y="3058"/>
                    </a:lnTo>
                    <a:lnTo>
                      <a:pt x="1079" y="3004"/>
                    </a:lnTo>
                    <a:lnTo>
                      <a:pt x="1032" y="2950"/>
                    </a:lnTo>
                    <a:lnTo>
                      <a:pt x="984" y="2895"/>
                    </a:lnTo>
                    <a:lnTo>
                      <a:pt x="937" y="2840"/>
                    </a:lnTo>
                    <a:lnTo>
                      <a:pt x="890" y="2784"/>
                    </a:lnTo>
                    <a:lnTo>
                      <a:pt x="845" y="2728"/>
                    </a:lnTo>
                    <a:lnTo>
                      <a:pt x="800" y="2670"/>
                    </a:lnTo>
                    <a:lnTo>
                      <a:pt x="756" y="2613"/>
                    </a:lnTo>
                    <a:lnTo>
                      <a:pt x="712" y="2555"/>
                    </a:lnTo>
                    <a:lnTo>
                      <a:pt x="670" y="2497"/>
                    </a:lnTo>
                    <a:lnTo>
                      <a:pt x="628" y="2438"/>
                    </a:lnTo>
                    <a:lnTo>
                      <a:pt x="587" y="2379"/>
                    </a:lnTo>
                    <a:lnTo>
                      <a:pt x="547" y="2319"/>
                    </a:lnTo>
                    <a:lnTo>
                      <a:pt x="507" y="2259"/>
                    </a:lnTo>
                    <a:lnTo>
                      <a:pt x="468" y="2198"/>
                    </a:lnTo>
                    <a:lnTo>
                      <a:pt x="429" y="2137"/>
                    </a:lnTo>
                    <a:lnTo>
                      <a:pt x="392" y="2075"/>
                    </a:lnTo>
                    <a:lnTo>
                      <a:pt x="355" y="2013"/>
                    </a:lnTo>
                    <a:lnTo>
                      <a:pt x="319" y="1951"/>
                    </a:lnTo>
                    <a:lnTo>
                      <a:pt x="283" y="1888"/>
                    </a:lnTo>
                    <a:lnTo>
                      <a:pt x="250" y="1824"/>
                    </a:lnTo>
                    <a:lnTo>
                      <a:pt x="216" y="1760"/>
                    </a:lnTo>
                    <a:lnTo>
                      <a:pt x="182" y="1696"/>
                    </a:lnTo>
                    <a:lnTo>
                      <a:pt x="151" y="1631"/>
                    </a:lnTo>
                    <a:lnTo>
                      <a:pt x="118" y="1566"/>
                    </a:lnTo>
                    <a:lnTo>
                      <a:pt x="88" y="1501"/>
                    </a:lnTo>
                    <a:lnTo>
                      <a:pt x="58" y="1434"/>
                    </a:lnTo>
                    <a:lnTo>
                      <a:pt x="29" y="1368"/>
                    </a:lnTo>
                    <a:lnTo>
                      <a:pt x="0" y="1300"/>
                    </a:lnTo>
                    <a:lnTo>
                      <a:pt x="3140" y="0"/>
                    </a:lnTo>
                    <a:lnTo>
                      <a:pt x="3140" y="0"/>
                    </a:lnTo>
                    <a:lnTo>
                      <a:pt x="3175" y="78"/>
                    </a:lnTo>
                    <a:lnTo>
                      <a:pt x="3213" y="155"/>
                    </a:lnTo>
                    <a:lnTo>
                      <a:pt x="3253" y="232"/>
                    </a:lnTo>
                    <a:lnTo>
                      <a:pt x="3296" y="307"/>
                    </a:lnTo>
                    <a:lnTo>
                      <a:pt x="3341" y="381"/>
                    </a:lnTo>
                    <a:lnTo>
                      <a:pt x="3389" y="454"/>
                    </a:lnTo>
                    <a:lnTo>
                      <a:pt x="3439" y="524"/>
                    </a:lnTo>
                    <a:lnTo>
                      <a:pt x="3491" y="593"/>
                    </a:lnTo>
                    <a:lnTo>
                      <a:pt x="3491" y="593"/>
                    </a:lnTo>
                    <a:lnTo>
                      <a:pt x="3498" y="603"/>
                    </a:lnTo>
                    <a:lnTo>
                      <a:pt x="3506" y="612"/>
                    </a:lnTo>
                    <a:lnTo>
                      <a:pt x="3518" y="618"/>
                    </a:lnTo>
                    <a:lnTo>
                      <a:pt x="3529" y="622"/>
                    </a:lnTo>
                    <a:lnTo>
                      <a:pt x="3529" y="622"/>
                    </a:lnTo>
                    <a:lnTo>
                      <a:pt x="3537" y="623"/>
                    </a:lnTo>
                    <a:lnTo>
                      <a:pt x="3544" y="624"/>
                    </a:lnTo>
                    <a:lnTo>
                      <a:pt x="3544" y="624"/>
                    </a:lnTo>
                    <a:lnTo>
                      <a:pt x="3555" y="623"/>
                    </a:lnTo>
                    <a:lnTo>
                      <a:pt x="3567" y="619"/>
                    </a:lnTo>
                    <a:lnTo>
                      <a:pt x="3578" y="614"/>
                    </a:lnTo>
                    <a:lnTo>
                      <a:pt x="3587" y="607"/>
                    </a:lnTo>
                    <a:lnTo>
                      <a:pt x="3587" y="607"/>
                    </a:lnTo>
                    <a:lnTo>
                      <a:pt x="3592" y="600"/>
                    </a:lnTo>
                    <a:lnTo>
                      <a:pt x="3597" y="594"/>
                    </a:lnTo>
                    <a:lnTo>
                      <a:pt x="3599" y="588"/>
                    </a:lnTo>
                    <a:lnTo>
                      <a:pt x="3602" y="580"/>
                    </a:lnTo>
                    <a:lnTo>
                      <a:pt x="3604" y="574"/>
                    </a:lnTo>
                    <a:lnTo>
                      <a:pt x="3604" y="567"/>
                    </a:lnTo>
                    <a:lnTo>
                      <a:pt x="3604" y="559"/>
                    </a:lnTo>
                    <a:lnTo>
                      <a:pt x="3603" y="553"/>
                    </a:lnTo>
                    <a:lnTo>
                      <a:pt x="3603" y="553"/>
                    </a:lnTo>
                    <a:lnTo>
                      <a:pt x="3604" y="534"/>
                    </a:lnTo>
                    <a:lnTo>
                      <a:pt x="3604" y="515"/>
                    </a:lnTo>
                    <a:lnTo>
                      <a:pt x="3607" y="498"/>
                    </a:lnTo>
                    <a:lnTo>
                      <a:pt x="3609" y="480"/>
                    </a:lnTo>
                    <a:lnTo>
                      <a:pt x="3613" y="462"/>
                    </a:lnTo>
                    <a:lnTo>
                      <a:pt x="3618" y="445"/>
                    </a:lnTo>
                    <a:lnTo>
                      <a:pt x="3623" y="427"/>
                    </a:lnTo>
                    <a:lnTo>
                      <a:pt x="3629" y="410"/>
                    </a:lnTo>
                    <a:lnTo>
                      <a:pt x="3636" y="393"/>
                    </a:lnTo>
                    <a:lnTo>
                      <a:pt x="3643" y="377"/>
                    </a:lnTo>
                    <a:lnTo>
                      <a:pt x="3652" y="361"/>
                    </a:lnTo>
                    <a:lnTo>
                      <a:pt x="3661" y="346"/>
                    </a:lnTo>
                    <a:lnTo>
                      <a:pt x="3671" y="331"/>
                    </a:lnTo>
                    <a:lnTo>
                      <a:pt x="3682" y="316"/>
                    </a:lnTo>
                    <a:lnTo>
                      <a:pt x="3693" y="302"/>
                    </a:lnTo>
                    <a:lnTo>
                      <a:pt x="3706" y="288"/>
                    </a:lnTo>
                    <a:lnTo>
                      <a:pt x="3706" y="288"/>
                    </a:lnTo>
                    <a:lnTo>
                      <a:pt x="3720" y="273"/>
                    </a:lnTo>
                    <a:lnTo>
                      <a:pt x="3733" y="259"/>
                    </a:lnTo>
                    <a:lnTo>
                      <a:pt x="3750" y="247"/>
                    </a:lnTo>
                    <a:lnTo>
                      <a:pt x="3765" y="236"/>
                    </a:lnTo>
                    <a:lnTo>
                      <a:pt x="3781" y="224"/>
                    </a:lnTo>
                    <a:lnTo>
                      <a:pt x="3799" y="214"/>
                    </a:lnTo>
                    <a:lnTo>
                      <a:pt x="3816" y="204"/>
                    </a:lnTo>
                    <a:lnTo>
                      <a:pt x="3834" y="197"/>
                    </a:lnTo>
                    <a:lnTo>
                      <a:pt x="3852" y="189"/>
                    </a:lnTo>
                    <a:lnTo>
                      <a:pt x="3871" y="183"/>
                    </a:lnTo>
                    <a:lnTo>
                      <a:pt x="3890" y="177"/>
                    </a:lnTo>
                    <a:lnTo>
                      <a:pt x="3909" y="172"/>
                    </a:lnTo>
                    <a:lnTo>
                      <a:pt x="3929" y="169"/>
                    </a:lnTo>
                    <a:lnTo>
                      <a:pt x="3948" y="167"/>
                    </a:lnTo>
                    <a:lnTo>
                      <a:pt x="3968" y="164"/>
                    </a:lnTo>
                    <a:lnTo>
                      <a:pt x="3988" y="164"/>
                    </a:lnTo>
                    <a:lnTo>
                      <a:pt x="3988" y="164"/>
                    </a:lnTo>
                    <a:lnTo>
                      <a:pt x="4007" y="164"/>
                    </a:lnTo>
                    <a:lnTo>
                      <a:pt x="4024" y="165"/>
                    </a:lnTo>
                    <a:lnTo>
                      <a:pt x="4042" y="168"/>
                    </a:lnTo>
                    <a:lnTo>
                      <a:pt x="4059" y="170"/>
                    </a:lnTo>
                    <a:lnTo>
                      <a:pt x="4077" y="174"/>
                    </a:lnTo>
                    <a:lnTo>
                      <a:pt x="4094" y="179"/>
                    </a:lnTo>
                    <a:lnTo>
                      <a:pt x="4112" y="184"/>
                    </a:lnTo>
                    <a:lnTo>
                      <a:pt x="4128" y="190"/>
                    </a:lnTo>
                    <a:lnTo>
                      <a:pt x="4145" y="197"/>
                    </a:lnTo>
                    <a:lnTo>
                      <a:pt x="4161" y="204"/>
                    </a:lnTo>
                    <a:lnTo>
                      <a:pt x="4176" y="213"/>
                    </a:lnTo>
                    <a:lnTo>
                      <a:pt x="4192" y="222"/>
                    </a:lnTo>
                    <a:lnTo>
                      <a:pt x="4207" y="232"/>
                    </a:lnTo>
                    <a:lnTo>
                      <a:pt x="4221" y="243"/>
                    </a:lnTo>
                    <a:lnTo>
                      <a:pt x="4235" y="254"/>
                    </a:lnTo>
                    <a:lnTo>
                      <a:pt x="4249" y="266"/>
                    </a:lnTo>
                    <a:lnTo>
                      <a:pt x="4249" y="266"/>
                    </a:lnTo>
                    <a:lnTo>
                      <a:pt x="4262" y="279"/>
                    </a:lnTo>
                    <a:lnTo>
                      <a:pt x="4276" y="293"/>
                    </a:lnTo>
                    <a:lnTo>
                      <a:pt x="4287" y="308"/>
                    </a:lnTo>
                    <a:lnTo>
                      <a:pt x="4300" y="323"/>
                    </a:lnTo>
                    <a:lnTo>
                      <a:pt x="4310" y="338"/>
                    </a:lnTo>
                    <a:lnTo>
                      <a:pt x="4320" y="355"/>
                    </a:lnTo>
                    <a:lnTo>
                      <a:pt x="4329" y="371"/>
                    </a:lnTo>
                    <a:lnTo>
                      <a:pt x="4338" y="387"/>
                    </a:lnTo>
                    <a:lnTo>
                      <a:pt x="4345" y="405"/>
                    </a:lnTo>
                    <a:lnTo>
                      <a:pt x="4351" y="422"/>
                    </a:lnTo>
                    <a:lnTo>
                      <a:pt x="4358" y="440"/>
                    </a:lnTo>
                    <a:lnTo>
                      <a:pt x="4361" y="457"/>
                    </a:lnTo>
                    <a:lnTo>
                      <a:pt x="4366" y="476"/>
                    </a:lnTo>
                    <a:lnTo>
                      <a:pt x="4369" y="495"/>
                    </a:lnTo>
                    <a:lnTo>
                      <a:pt x="4371" y="514"/>
                    </a:lnTo>
                    <a:lnTo>
                      <a:pt x="4373" y="533"/>
                    </a:lnTo>
                    <a:lnTo>
                      <a:pt x="4373" y="533"/>
                    </a:lnTo>
                    <a:lnTo>
                      <a:pt x="4373" y="553"/>
                    </a:lnTo>
                    <a:lnTo>
                      <a:pt x="4371" y="572"/>
                    </a:lnTo>
                    <a:lnTo>
                      <a:pt x="4370" y="590"/>
                    </a:lnTo>
                    <a:lnTo>
                      <a:pt x="4368" y="609"/>
                    </a:lnTo>
                    <a:lnTo>
                      <a:pt x="4365" y="628"/>
                    </a:lnTo>
                    <a:lnTo>
                      <a:pt x="4360" y="645"/>
                    </a:lnTo>
                    <a:lnTo>
                      <a:pt x="4355" y="664"/>
                    </a:lnTo>
                    <a:lnTo>
                      <a:pt x="4349" y="682"/>
                    </a:lnTo>
                    <a:lnTo>
                      <a:pt x="4343" y="699"/>
                    </a:lnTo>
                    <a:lnTo>
                      <a:pt x="4335" y="716"/>
                    </a:lnTo>
                    <a:lnTo>
                      <a:pt x="4326" y="733"/>
                    </a:lnTo>
                    <a:lnTo>
                      <a:pt x="4316" y="750"/>
                    </a:lnTo>
                    <a:lnTo>
                      <a:pt x="4306" y="765"/>
                    </a:lnTo>
                    <a:lnTo>
                      <a:pt x="4295" y="781"/>
                    </a:lnTo>
                    <a:lnTo>
                      <a:pt x="4284" y="795"/>
                    </a:lnTo>
                    <a:lnTo>
                      <a:pt x="4271" y="810"/>
                    </a:lnTo>
                    <a:lnTo>
                      <a:pt x="4271" y="810"/>
                    </a:lnTo>
                    <a:lnTo>
                      <a:pt x="4256" y="824"/>
                    </a:lnTo>
                    <a:lnTo>
                      <a:pt x="4242" y="837"/>
                    </a:lnTo>
                    <a:lnTo>
                      <a:pt x="4227" y="850"/>
                    </a:lnTo>
                    <a:lnTo>
                      <a:pt x="4211" y="862"/>
                    </a:lnTo>
                    <a:lnTo>
                      <a:pt x="4195" y="874"/>
                    </a:lnTo>
                    <a:lnTo>
                      <a:pt x="4177" y="884"/>
                    </a:lnTo>
                    <a:lnTo>
                      <a:pt x="4161" y="892"/>
                    </a:lnTo>
                    <a:lnTo>
                      <a:pt x="4142" y="901"/>
                    </a:lnTo>
                    <a:lnTo>
                      <a:pt x="4124" y="909"/>
                    </a:lnTo>
                    <a:lnTo>
                      <a:pt x="4106" y="915"/>
                    </a:lnTo>
                    <a:lnTo>
                      <a:pt x="4087" y="920"/>
                    </a:lnTo>
                    <a:lnTo>
                      <a:pt x="4067" y="925"/>
                    </a:lnTo>
                    <a:lnTo>
                      <a:pt x="4048" y="929"/>
                    </a:lnTo>
                    <a:lnTo>
                      <a:pt x="4028" y="931"/>
                    </a:lnTo>
                    <a:lnTo>
                      <a:pt x="4008" y="933"/>
                    </a:lnTo>
                    <a:lnTo>
                      <a:pt x="3988" y="934"/>
                    </a:lnTo>
                    <a:lnTo>
                      <a:pt x="3988" y="934"/>
                    </a:lnTo>
                    <a:lnTo>
                      <a:pt x="3985" y="934"/>
                    </a:lnTo>
                    <a:lnTo>
                      <a:pt x="3985" y="934"/>
                    </a:lnTo>
                    <a:lnTo>
                      <a:pt x="3973" y="933"/>
                    </a:lnTo>
                    <a:lnTo>
                      <a:pt x="3973" y="933"/>
                    </a:lnTo>
                    <a:lnTo>
                      <a:pt x="3964" y="933"/>
                    </a:lnTo>
                    <a:lnTo>
                      <a:pt x="3954" y="935"/>
                    </a:lnTo>
                    <a:lnTo>
                      <a:pt x="3945" y="939"/>
                    </a:lnTo>
                    <a:lnTo>
                      <a:pt x="3938" y="944"/>
                    </a:lnTo>
                    <a:lnTo>
                      <a:pt x="3938" y="944"/>
                    </a:lnTo>
                    <a:lnTo>
                      <a:pt x="3931" y="949"/>
                    </a:lnTo>
                    <a:lnTo>
                      <a:pt x="3926" y="954"/>
                    </a:lnTo>
                    <a:lnTo>
                      <a:pt x="3923" y="960"/>
                    </a:lnTo>
                    <a:lnTo>
                      <a:pt x="3919" y="966"/>
                    </a:lnTo>
                    <a:lnTo>
                      <a:pt x="3916" y="973"/>
                    </a:lnTo>
                    <a:lnTo>
                      <a:pt x="3914" y="979"/>
                    </a:lnTo>
                    <a:lnTo>
                      <a:pt x="3913" y="987"/>
                    </a:lnTo>
                    <a:lnTo>
                      <a:pt x="3913" y="993"/>
                    </a:lnTo>
                    <a:lnTo>
                      <a:pt x="3913" y="993"/>
                    </a:lnTo>
                    <a:lnTo>
                      <a:pt x="3914" y="1005"/>
                    </a:lnTo>
                    <a:lnTo>
                      <a:pt x="3918" y="1017"/>
                    </a:lnTo>
                    <a:lnTo>
                      <a:pt x="3918" y="1017"/>
                    </a:lnTo>
                    <a:lnTo>
                      <a:pt x="3923" y="1025"/>
                    </a:lnTo>
                    <a:lnTo>
                      <a:pt x="3928" y="1034"/>
                    </a:lnTo>
                    <a:lnTo>
                      <a:pt x="3935" y="1040"/>
                    </a:lnTo>
                    <a:lnTo>
                      <a:pt x="3944" y="1047"/>
                    </a:lnTo>
                    <a:lnTo>
                      <a:pt x="3944" y="1047"/>
                    </a:lnTo>
                    <a:lnTo>
                      <a:pt x="4008" y="1094"/>
                    </a:lnTo>
                    <a:lnTo>
                      <a:pt x="4072" y="1141"/>
                    </a:lnTo>
                    <a:lnTo>
                      <a:pt x="4138" y="1185"/>
                    </a:lnTo>
                    <a:lnTo>
                      <a:pt x="4205" y="1226"/>
                    </a:lnTo>
                    <a:lnTo>
                      <a:pt x="4274" y="1266"/>
                    </a:lnTo>
                    <a:lnTo>
                      <a:pt x="4343" y="1304"/>
                    </a:lnTo>
                    <a:lnTo>
                      <a:pt x="4413" y="1339"/>
                    </a:lnTo>
                    <a:lnTo>
                      <a:pt x="4484" y="1373"/>
                    </a:lnTo>
                    <a:lnTo>
                      <a:pt x="3183" y="4515"/>
                    </a:lnTo>
                    <a:close/>
                  </a:path>
                </a:pathLst>
              </a:custGeom>
              <a:solidFill>
                <a:srgbClr val="2E7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latin typeface="+mj-lt"/>
                </a:endParaRPr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auto">
              <a:xfrm>
                <a:off x="2610396" y="3214718"/>
                <a:ext cx="1675316" cy="2099394"/>
              </a:xfrm>
              <a:custGeom>
                <a:avLst/>
                <a:gdLst>
                  <a:gd name="T0" fmla="*/ 394 w 3592"/>
                  <a:gd name="T1" fmla="*/ 4435 h 4501"/>
                  <a:gd name="T2" fmla="*/ 322 w 3592"/>
                  <a:gd name="T3" fmla="*/ 4236 h 4501"/>
                  <a:gd name="T4" fmla="*/ 257 w 3592"/>
                  <a:gd name="T5" fmla="*/ 4034 h 4501"/>
                  <a:gd name="T6" fmla="*/ 199 w 3592"/>
                  <a:gd name="T7" fmla="*/ 3831 h 4501"/>
                  <a:gd name="T8" fmla="*/ 149 w 3592"/>
                  <a:gd name="T9" fmla="*/ 3625 h 4501"/>
                  <a:gd name="T10" fmla="*/ 105 w 3592"/>
                  <a:gd name="T11" fmla="*/ 3418 h 4501"/>
                  <a:gd name="T12" fmla="*/ 70 w 3592"/>
                  <a:gd name="T13" fmla="*/ 3209 h 4501"/>
                  <a:gd name="T14" fmla="*/ 41 w 3592"/>
                  <a:gd name="T15" fmla="*/ 2999 h 4501"/>
                  <a:gd name="T16" fmla="*/ 21 w 3592"/>
                  <a:gd name="T17" fmla="*/ 2787 h 4501"/>
                  <a:gd name="T18" fmla="*/ 8 w 3592"/>
                  <a:gd name="T19" fmla="*/ 2574 h 4501"/>
                  <a:gd name="T20" fmla="*/ 1 w 3592"/>
                  <a:gd name="T21" fmla="*/ 2360 h 4501"/>
                  <a:gd name="T22" fmla="*/ 1 w 3592"/>
                  <a:gd name="T23" fmla="*/ 2215 h 4501"/>
                  <a:gd name="T24" fmla="*/ 8 w 3592"/>
                  <a:gd name="T25" fmla="*/ 1993 h 4501"/>
                  <a:gd name="T26" fmla="*/ 23 w 3592"/>
                  <a:gd name="T27" fmla="*/ 1772 h 4501"/>
                  <a:gd name="T28" fmla="*/ 45 w 3592"/>
                  <a:gd name="T29" fmla="*/ 1553 h 4501"/>
                  <a:gd name="T30" fmla="*/ 75 w 3592"/>
                  <a:gd name="T31" fmla="*/ 1336 h 4501"/>
                  <a:gd name="T32" fmla="*/ 114 w 3592"/>
                  <a:gd name="T33" fmla="*/ 1120 h 4501"/>
                  <a:gd name="T34" fmla="*/ 159 w 3592"/>
                  <a:gd name="T35" fmla="*/ 906 h 4501"/>
                  <a:gd name="T36" fmla="*/ 213 w 3592"/>
                  <a:gd name="T37" fmla="*/ 694 h 4501"/>
                  <a:gd name="T38" fmla="*/ 276 w 3592"/>
                  <a:gd name="T39" fmla="*/ 483 h 4501"/>
                  <a:gd name="T40" fmla="*/ 345 w 3592"/>
                  <a:gd name="T41" fmla="*/ 275 h 4501"/>
                  <a:gd name="T42" fmla="*/ 422 w 3592"/>
                  <a:gd name="T43" fmla="*/ 68 h 4501"/>
                  <a:gd name="T44" fmla="*/ 3592 w 3592"/>
                  <a:gd name="T45" fmla="*/ 1302 h 4501"/>
                  <a:gd name="T46" fmla="*/ 3516 w 3592"/>
                  <a:gd name="T47" fmla="*/ 1510 h 4501"/>
                  <a:gd name="T48" fmla="*/ 3460 w 3592"/>
                  <a:gd name="T49" fmla="*/ 1724 h 4501"/>
                  <a:gd name="T50" fmla="*/ 3432 w 3592"/>
                  <a:gd name="T51" fmla="*/ 1868 h 4501"/>
                  <a:gd name="T52" fmla="*/ 3335 w 3592"/>
                  <a:gd name="T53" fmla="*/ 1817 h 4501"/>
                  <a:gd name="T54" fmla="*/ 3227 w 3592"/>
                  <a:gd name="T55" fmla="*/ 1790 h 4501"/>
                  <a:gd name="T56" fmla="*/ 3152 w 3592"/>
                  <a:gd name="T57" fmla="*/ 1783 h 4501"/>
                  <a:gd name="T58" fmla="*/ 3106 w 3592"/>
                  <a:gd name="T59" fmla="*/ 1786 h 4501"/>
                  <a:gd name="T60" fmla="*/ 3032 w 3592"/>
                  <a:gd name="T61" fmla="*/ 1797 h 4501"/>
                  <a:gd name="T62" fmla="*/ 2962 w 3592"/>
                  <a:gd name="T63" fmla="*/ 1820 h 4501"/>
                  <a:gd name="T64" fmla="*/ 2896 w 3592"/>
                  <a:gd name="T65" fmla="*/ 1852 h 4501"/>
                  <a:gd name="T66" fmla="*/ 2836 w 3592"/>
                  <a:gd name="T67" fmla="*/ 1895 h 4501"/>
                  <a:gd name="T68" fmla="*/ 2781 w 3592"/>
                  <a:gd name="T69" fmla="*/ 1946 h 4501"/>
                  <a:gd name="T70" fmla="*/ 2748 w 3592"/>
                  <a:gd name="T71" fmla="*/ 1985 h 4501"/>
                  <a:gd name="T72" fmla="*/ 2708 w 3592"/>
                  <a:gd name="T73" fmla="*/ 2047 h 4501"/>
                  <a:gd name="T74" fmla="*/ 2678 w 3592"/>
                  <a:gd name="T75" fmla="*/ 2114 h 4501"/>
                  <a:gd name="T76" fmla="*/ 2658 w 3592"/>
                  <a:gd name="T77" fmla="*/ 2186 h 4501"/>
                  <a:gd name="T78" fmla="*/ 2648 w 3592"/>
                  <a:gd name="T79" fmla="*/ 2258 h 4501"/>
                  <a:gd name="T80" fmla="*/ 2646 w 3592"/>
                  <a:gd name="T81" fmla="*/ 2309 h 4501"/>
                  <a:gd name="T82" fmla="*/ 2655 w 3592"/>
                  <a:gd name="T83" fmla="*/ 2384 h 4501"/>
                  <a:gd name="T84" fmla="*/ 2674 w 3592"/>
                  <a:gd name="T85" fmla="*/ 2455 h 4501"/>
                  <a:gd name="T86" fmla="*/ 2703 w 3592"/>
                  <a:gd name="T87" fmla="*/ 2522 h 4501"/>
                  <a:gd name="T88" fmla="*/ 2739 w 3592"/>
                  <a:gd name="T89" fmla="*/ 2582 h 4501"/>
                  <a:gd name="T90" fmla="*/ 2784 w 3592"/>
                  <a:gd name="T91" fmla="*/ 2637 h 4501"/>
                  <a:gd name="T92" fmla="*/ 2837 w 3592"/>
                  <a:gd name="T93" fmla="*/ 2685 h 4501"/>
                  <a:gd name="T94" fmla="*/ 2896 w 3592"/>
                  <a:gd name="T95" fmla="*/ 2725 h 4501"/>
                  <a:gd name="T96" fmla="*/ 2960 w 3592"/>
                  <a:gd name="T97" fmla="*/ 2757 h 4501"/>
                  <a:gd name="T98" fmla="*/ 3029 w 3592"/>
                  <a:gd name="T99" fmla="*/ 2780 h 4501"/>
                  <a:gd name="T100" fmla="*/ 3101 w 3592"/>
                  <a:gd name="T101" fmla="*/ 2793 h 4501"/>
                  <a:gd name="T102" fmla="*/ 3152 w 3592"/>
                  <a:gd name="T103" fmla="*/ 2795 h 4501"/>
                  <a:gd name="T104" fmla="*/ 3207 w 3592"/>
                  <a:gd name="T105" fmla="*/ 2791 h 4501"/>
                  <a:gd name="T106" fmla="*/ 3310 w 3592"/>
                  <a:gd name="T107" fmla="*/ 2770 h 4501"/>
                  <a:gd name="T108" fmla="*/ 3404 w 3592"/>
                  <a:gd name="T109" fmla="*/ 2727 h 4501"/>
                  <a:gd name="T110" fmla="*/ 3444 w 3592"/>
                  <a:gd name="T111" fmla="*/ 2772 h 4501"/>
                  <a:gd name="T112" fmla="*/ 3485 w 3592"/>
                  <a:gd name="T113" fmla="*/ 2958 h 4501"/>
                  <a:gd name="T114" fmla="*/ 3540 w 3592"/>
                  <a:gd name="T115" fmla="*/ 3140 h 4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92" h="4501">
                    <a:moveTo>
                      <a:pt x="420" y="4501"/>
                    </a:moveTo>
                    <a:lnTo>
                      <a:pt x="420" y="4501"/>
                    </a:lnTo>
                    <a:lnTo>
                      <a:pt x="394" y="4435"/>
                    </a:lnTo>
                    <a:lnTo>
                      <a:pt x="369" y="4368"/>
                    </a:lnTo>
                    <a:lnTo>
                      <a:pt x="345" y="4302"/>
                    </a:lnTo>
                    <a:lnTo>
                      <a:pt x="322" y="4236"/>
                    </a:lnTo>
                    <a:lnTo>
                      <a:pt x="300" y="4169"/>
                    </a:lnTo>
                    <a:lnTo>
                      <a:pt x="277" y="4101"/>
                    </a:lnTo>
                    <a:lnTo>
                      <a:pt x="257" y="4034"/>
                    </a:lnTo>
                    <a:lnTo>
                      <a:pt x="237" y="3966"/>
                    </a:lnTo>
                    <a:lnTo>
                      <a:pt x="218" y="3898"/>
                    </a:lnTo>
                    <a:lnTo>
                      <a:pt x="199" y="3831"/>
                    </a:lnTo>
                    <a:lnTo>
                      <a:pt x="182" y="3762"/>
                    </a:lnTo>
                    <a:lnTo>
                      <a:pt x="164" y="3694"/>
                    </a:lnTo>
                    <a:lnTo>
                      <a:pt x="149" y="3625"/>
                    </a:lnTo>
                    <a:lnTo>
                      <a:pt x="134" y="3556"/>
                    </a:lnTo>
                    <a:lnTo>
                      <a:pt x="119" y="3487"/>
                    </a:lnTo>
                    <a:lnTo>
                      <a:pt x="105" y="3418"/>
                    </a:lnTo>
                    <a:lnTo>
                      <a:pt x="93" y="3348"/>
                    </a:lnTo>
                    <a:lnTo>
                      <a:pt x="81" y="3279"/>
                    </a:lnTo>
                    <a:lnTo>
                      <a:pt x="70" y="3209"/>
                    </a:lnTo>
                    <a:lnTo>
                      <a:pt x="60" y="3139"/>
                    </a:lnTo>
                    <a:lnTo>
                      <a:pt x="50" y="3070"/>
                    </a:lnTo>
                    <a:lnTo>
                      <a:pt x="41" y="2999"/>
                    </a:lnTo>
                    <a:lnTo>
                      <a:pt x="34" y="2928"/>
                    </a:lnTo>
                    <a:lnTo>
                      <a:pt x="26" y="2858"/>
                    </a:lnTo>
                    <a:lnTo>
                      <a:pt x="21" y="2787"/>
                    </a:lnTo>
                    <a:lnTo>
                      <a:pt x="15" y="2716"/>
                    </a:lnTo>
                    <a:lnTo>
                      <a:pt x="11" y="2646"/>
                    </a:lnTo>
                    <a:lnTo>
                      <a:pt x="8" y="2574"/>
                    </a:lnTo>
                    <a:lnTo>
                      <a:pt x="4" y="2503"/>
                    </a:lnTo>
                    <a:lnTo>
                      <a:pt x="3" y="2431"/>
                    </a:lnTo>
                    <a:lnTo>
                      <a:pt x="1" y="2360"/>
                    </a:lnTo>
                    <a:lnTo>
                      <a:pt x="0" y="2289"/>
                    </a:lnTo>
                    <a:lnTo>
                      <a:pt x="0" y="2289"/>
                    </a:lnTo>
                    <a:lnTo>
                      <a:pt x="1" y="2215"/>
                    </a:lnTo>
                    <a:lnTo>
                      <a:pt x="3" y="2141"/>
                    </a:lnTo>
                    <a:lnTo>
                      <a:pt x="5" y="2067"/>
                    </a:lnTo>
                    <a:lnTo>
                      <a:pt x="8" y="1993"/>
                    </a:lnTo>
                    <a:lnTo>
                      <a:pt x="11" y="1919"/>
                    </a:lnTo>
                    <a:lnTo>
                      <a:pt x="16" y="1846"/>
                    </a:lnTo>
                    <a:lnTo>
                      <a:pt x="23" y="1772"/>
                    </a:lnTo>
                    <a:lnTo>
                      <a:pt x="29" y="1699"/>
                    </a:lnTo>
                    <a:lnTo>
                      <a:pt x="36" y="1627"/>
                    </a:lnTo>
                    <a:lnTo>
                      <a:pt x="45" y="1553"/>
                    </a:lnTo>
                    <a:lnTo>
                      <a:pt x="54" y="1480"/>
                    </a:lnTo>
                    <a:lnTo>
                      <a:pt x="64" y="1408"/>
                    </a:lnTo>
                    <a:lnTo>
                      <a:pt x="75" y="1336"/>
                    </a:lnTo>
                    <a:lnTo>
                      <a:pt x="86" y="1263"/>
                    </a:lnTo>
                    <a:lnTo>
                      <a:pt x="100" y="1191"/>
                    </a:lnTo>
                    <a:lnTo>
                      <a:pt x="114" y="1120"/>
                    </a:lnTo>
                    <a:lnTo>
                      <a:pt x="128" y="1049"/>
                    </a:lnTo>
                    <a:lnTo>
                      <a:pt x="143" y="977"/>
                    </a:lnTo>
                    <a:lnTo>
                      <a:pt x="159" y="906"/>
                    </a:lnTo>
                    <a:lnTo>
                      <a:pt x="177" y="834"/>
                    </a:lnTo>
                    <a:lnTo>
                      <a:pt x="194" y="764"/>
                    </a:lnTo>
                    <a:lnTo>
                      <a:pt x="213" y="694"/>
                    </a:lnTo>
                    <a:lnTo>
                      <a:pt x="233" y="624"/>
                    </a:lnTo>
                    <a:lnTo>
                      <a:pt x="254" y="553"/>
                    </a:lnTo>
                    <a:lnTo>
                      <a:pt x="276" y="483"/>
                    </a:lnTo>
                    <a:lnTo>
                      <a:pt x="298" y="413"/>
                    </a:lnTo>
                    <a:lnTo>
                      <a:pt x="321" y="344"/>
                    </a:lnTo>
                    <a:lnTo>
                      <a:pt x="345" y="275"/>
                    </a:lnTo>
                    <a:lnTo>
                      <a:pt x="370" y="206"/>
                    </a:lnTo>
                    <a:lnTo>
                      <a:pt x="396" y="137"/>
                    </a:lnTo>
                    <a:lnTo>
                      <a:pt x="422" y="68"/>
                    </a:lnTo>
                    <a:lnTo>
                      <a:pt x="450" y="0"/>
                    </a:lnTo>
                    <a:lnTo>
                      <a:pt x="3592" y="1302"/>
                    </a:lnTo>
                    <a:lnTo>
                      <a:pt x="3592" y="1302"/>
                    </a:lnTo>
                    <a:lnTo>
                      <a:pt x="3564" y="1371"/>
                    </a:lnTo>
                    <a:lnTo>
                      <a:pt x="3539" y="1440"/>
                    </a:lnTo>
                    <a:lnTo>
                      <a:pt x="3516" y="1510"/>
                    </a:lnTo>
                    <a:lnTo>
                      <a:pt x="3496" y="1580"/>
                    </a:lnTo>
                    <a:lnTo>
                      <a:pt x="3478" y="1652"/>
                    </a:lnTo>
                    <a:lnTo>
                      <a:pt x="3460" y="1724"/>
                    </a:lnTo>
                    <a:lnTo>
                      <a:pt x="3445" y="1796"/>
                    </a:lnTo>
                    <a:lnTo>
                      <a:pt x="3432" y="1868"/>
                    </a:lnTo>
                    <a:lnTo>
                      <a:pt x="3432" y="1868"/>
                    </a:lnTo>
                    <a:lnTo>
                      <a:pt x="3401" y="1850"/>
                    </a:lnTo>
                    <a:lnTo>
                      <a:pt x="3368" y="1832"/>
                    </a:lnTo>
                    <a:lnTo>
                      <a:pt x="3335" y="1817"/>
                    </a:lnTo>
                    <a:lnTo>
                      <a:pt x="3300" y="1806"/>
                    </a:lnTo>
                    <a:lnTo>
                      <a:pt x="3263" y="1796"/>
                    </a:lnTo>
                    <a:lnTo>
                      <a:pt x="3227" y="1790"/>
                    </a:lnTo>
                    <a:lnTo>
                      <a:pt x="3189" y="1784"/>
                    </a:lnTo>
                    <a:lnTo>
                      <a:pt x="3152" y="1783"/>
                    </a:lnTo>
                    <a:lnTo>
                      <a:pt x="3152" y="1783"/>
                    </a:lnTo>
                    <a:lnTo>
                      <a:pt x="3132" y="1783"/>
                    </a:lnTo>
                    <a:lnTo>
                      <a:pt x="3132" y="1783"/>
                    </a:lnTo>
                    <a:lnTo>
                      <a:pt x="3106" y="1786"/>
                    </a:lnTo>
                    <a:lnTo>
                      <a:pt x="3081" y="1788"/>
                    </a:lnTo>
                    <a:lnTo>
                      <a:pt x="3058" y="1792"/>
                    </a:lnTo>
                    <a:lnTo>
                      <a:pt x="3032" y="1797"/>
                    </a:lnTo>
                    <a:lnTo>
                      <a:pt x="3009" y="1803"/>
                    </a:lnTo>
                    <a:lnTo>
                      <a:pt x="2986" y="1811"/>
                    </a:lnTo>
                    <a:lnTo>
                      <a:pt x="2962" y="1820"/>
                    </a:lnTo>
                    <a:lnTo>
                      <a:pt x="2940" y="1830"/>
                    </a:lnTo>
                    <a:lnTo>
                      <a:pt x="2918" y="1841"/>
                    </a:lnTo>
                    <a:lnTo>
                      <a:pt x="2896" y="1852"/>
                    </a:lnTo>
                    <a:lnTo>
                      <a:pt x="2876" y="1866"/>
                    </a:lnTo>
                    <a:lnTo>
                      <a:pt x="2854" y="1880"/>
                    </a:lnTo>
                    <a:lnTo>
                      <a:pt x="2836" y="1895"/>
                    </a:lnTo>
                    <a:lnTo>
                      <a:pt x="2817" y="1911"/>
                    </a:lnTo>
                    <a:lnTo>
                      <a:pt x="2798" y="1927"/>
                    </a:lnTo>
                    <a:lnTo>
                      <a:pt x="2781" y="1946"/>
                    </a:lnTo>
                    <a:lnTo>
                      <a:pt x="2781" y="1946"/>
                    </a:lnTo>
                    <a:lnTo>
                      <a:pt x="2764" y="1965"/>
                    </a:lnTo>
                    <a:lnTo>
                      <a:pt x="2748" y="1985"/>
                    </a:lnTo>
                    <a:lnTo>
                      <a:pt x="2734" y="2005"/>
                    </a:lnTo>
                    <a:lnTo>
                      <a:pt x="2720" y="2025"/>
                    </a:lnTo>
                    <a:lnTo>
                      <a:pt x="2708" y="2047"/>
                    </a:lnTo>
                    <a:lnTo>
                      <a:pt x="2697" y="2069"/>
                    </a:lnTo>
                    <a:lnTo>
                      <a:pt x="2686" y="2092"/>
                    </a:lnTo>
                    <a:lnTo>
                      <a:pt x="2678" y="2114"/>
                    </a:lnTo>
                    <a:lnTo>
                      <a:pt x="2669" y="2138"/>
                    </a:lnTo>
                    <a:lnTo>
                      <a:pt x="2663" y="2161"/>
                    </a:lnTo>
                    <a:lnTo>
                      <a:pt x="2658" y="2186"/>
                    </a:lnTo>
                    <a:lnTo>
                      <a:pt x="2653" y="2210"/>
                    </a:lnTo>
                    <a:lnTo>
                      <a:pt x="2649" y="2235"/>
                    </a:lnTo>
                    <a:lnTo>
                      <a:pt x="2648" y="2258"/>
                    </a:lnTo>
                    <a:lnTo>
                      <a:pt x="2646" y="2283"/>
                    </a:lnTo>
                    <a:lnTo>
                      <a:pt x="2646" y="2309"/>
                    </a:lnTo>
                    <a:lnTo>
                      <a:pt x="2646" y="2309"/>
                    </a:lnTo>
                    <a:lnTo>
                      <a:pt x="2649" y="2335"/>
                    </a:lnTo>
                    <a:lnTo>
                      <a:pt x="2651" y="2360"/>
                    </a:lnTo>
                    <a:lnTo>
                      <a:pt x="2655" y="2384"/>
                    </a:lnTo>
                    <a:lnTo>
                      <a:pt x="2660" y="2408"/>
                    </a:lnTo>
                    <a:lnTo>
                      <a:pt x="2666" y="2431"/>
                    </a:lnTo>
                    <a:lnTo>
                      <a:pt x="2674" y="2455"/>
                    </a:lnTo>
                    <a:lnTo>
                      <a:pt x="2683" y="2478"/>
                    </a:lnTo>
                    <a:lnTo>
                      <a:pt x="2692" y="2500"/>
                    </a:lnTo>
                    <a:lnTo>
                      <a:pt x="2703" y="2522"/>
                    </a:lnTo>
                    <a:lnTo>
                      <a:pt x="2714" y="2542"/>
                    </a:lnTo>
                    <a:lnTo>
                      <a:pt x="2727" y="2563"/>
                    </a:lnTo>
                    <a:lnTo>
                      <a:pt x="2739" y="2582"/>
                    </a:lnTo>
                    <a:lnTo>
                      <a:pt x="2754" y="2601"/>
                    </a:lnTo>
                    <a:lnTo>
                      <a:pt x="2769" y="2619"/>
                    </a:lnTo>
                    <a:lnTo>
                      <a:pt x="2784" y="2637"/>
                    </a:lnTo>
                    <a:lnTo>
                      <a:pt x="2802" y="2653"/>
                    </a:lnTo>
                    <a:lnTo>
                      <a:pt x="2818" y="2670"/>
                    </a:lnTo>
                    <a:lnTo>
                      <a:pt x="2837" y="2685"/>
                    </a:lnTo>
                    <a:lnTo>
                      <a:pt x="2856" y="2700"/>
                    </a:lnTo>
                    <a:lnTo>
                      <a:pt x="2876" y="2712"/>
                    </a:lnTo>
                    <a:lnTo>
                      <a:pt x="2896" y="2725"/>
                    </a:lnTo>
                    <a:lnTo>
                      <a:pt x="2916" y="2737"/>
                    </a:lnTo>
                    <a:lnTo>
                      <a:pt x="2937" y="2747"/>
                    </a:lnTo>
                    <a:lnTo>
                      <a:pt x="2960" y="2757"/>
                    </a:lnTo>
                    <a:lnTo>
                      <a:pt x="2982" y="2765"/>
                    </a:lnTo>
                    <a:lnTo>
                      <a:pt x="3005" y="2772"/>
                    </a:lnTo>
                    <a:lnTo>
                      <a:pt x="3029" y="2780"/>
                    </a:lnTo>
                    <a:lnTo>
                      <a:pt x="3053" y="2785"/>
                    </a:lnTo>
                    <a:lnTo>
                      <a:pt x="3076" y="2789"/>
                    </a:lnTo>
                    <a:lnTo>
                      <a:pt x="3101" y="2793"/>
                    </a:lnTo>
                    <a:lnTo>
                      <a:pt x="3127" y="2794"/>
                    </a:lnTo>
                    <a:lnTo>
                      <a:pt x="3152" y="2795"/>
                    </a:lnTo>
                    <a:lnTo>
                      <a:pt x="3152" y="2795"/>
                    </a:lnTo>
                    <a:lnTo>
                      <a:pt x="3172" y="2794"/>
                    </a:lnTo>
                    <a:lnTo>
                      <a:pt x="3172" y="2794"/>
                    </a:lnTo>
                    <a:lnTo>
                      <a:pt x="3207" y="2791"/>
                    </a:lnTo>
                    <a:lnTo>
                      <a:pt x="3242" y="2786"/>
                    </a:lnTo>
                    <a:lnTo>
                      <a:pt x="3276" y="2779"/>
                    </a:lnTo>
                    <a:lnTo>
                      <a:pt x="3310" y="2770"/>
                    </a:lnTo>
                    <a:lnTo>
                      <a:pt x="3342" y="2757"/>
                    </a:lnTo>
                    <a:lnTo>
                      <a:pt x="3373" y="2744"/>
                    </a:lnTo>
                    <a:lnTo>
                      <a:pt x="3404" y="2727"/>
                    </a:lnTo>
                    <a:lnTo>
                      <a:pt x="3432" y="2710"/>
                    </a:lnTo>
                    <a:lnTo>
                      <a:pt x="3432" y="2710"/>
                    </a:lnTo>
                    <a:lnTo>
                      <a:pt x="3444" y="2772"/>
                    </a:lnTo>
                    <a:lnTo>
                      <a:pt x="3456" y="2834"/>
                    </a:lnTo>
                    <a:lnTo>
                      <a:pt x="3470" y="2897"/>
                    </a:lnTo>
                    <a:lnTo>
                      <a:pt x="3485" y="2958"/>
                    </a:lnTo>
                    <a:lnTo>
                      <a:pt x="3501" y="3019"/>
                    </a:lnTo>
                    <a:lnTo>
                      <a:pt x="3520" y="3080"/>
                    </a:lnTo>
                    <a:lnTo>
                      <a:pt x="3540" y="3140"/>
                    </a:lnTo>
                    <a:lnTo>
                      <a:pt x="3562" y="3200"/>
                    </a:lnTo>
                    <a:lnTo>
                      <a:pt x="420" y="4501"/>
                    </a:lnTo>
                    <a:close/>
                  </a:path>
                </a:pathLst>
              </a:custGeom>
              <a:solidFill>
                <a:srgbClr val="2E7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latin typeface="+mj-lt"/>
                </a:endParaRPr>
              </a:p>
            </p:txBody>
          </p:sp>
          <p:sp>
            <p:nvSpPr>
              <p:cNvPr id="37" name="Freeform 26"/>
              <p:cNvSpPr>
                <a:spLocks/>
              </p:cNvSpPr>
              <p:nvPr/>
            </p:nvSpPr>
            <p:spPr bwMode="auto">
              <a:xfrm>
                <a:off x="4364090" y="5406485"/>
                <a:ext cx="2114790" cy="1671118"/>
              </a:xfrm>
              <a:custGeom>
                <a:avLst/>
                <a:gdLst>
                  <a:gd name="T0" fmla="*/ 2192 w 4531"/>
                  <a:gd name="T1" fmla="*/ 3581 h 3581"/>
                  <a:gd name="T2" fmla="*/ 1973 w 4531"/>
                  <a:gd name="T3" fmla="*/ 3575 h 3581"/>
                  <a:gd name="T4" fmla="*/ 1755 w 4531"/>
                  <a:gd name="T5" fmla="*/ 3560 h 3581"/>
                  <a:gd name="T6" fmla="*/ 1538 w 4531"/>
                  <a:gd name="T7" fmla="*/ 3538 h 3581"/>
                  <a:gd name="T8" fmla="*/ 1322 w 4531"/>
                  <a:gd name="T9" fmla="*/ 3508 h 3581"/>
                  <a:gd name="T10" fmla="*/ 1108 w 4531"/>
                  <a:gd name="T11" fmla="*/ 3471 h 3581"/>
                  <a:gd name="T12" fmla="*/ 896 w 4531"/>
                  <a:gd name="T13" fmla="*/ 3426 h 3581"/>
                  <a:gd name="T14" fmla="*/ 685 w 4531"/>
                  <a:gd name="T15" fmla="*/ 3373 h 3581"/>
                  <a:gd name="T16" fmla="*/ 477 w 4531"/>
                  <a:gd name="T17" fmla="*/ 3311 h 3581"/>
                  <a:gd name="T18" fmla="*/ 272 w 4531"/>
                  <a:gd name="T19" fmla="*/ 3244 h 3581"/>
                  <a:gd name="T20" fmla="*/ 67 w 4531"/>
                  <a:gd name="T21" fmla="*/ 3167 h 3581"/>
                  <a:gd name="T22" fmla="*/ 1301 w 4531"/>
                  <a:gd name="T23" fmla="*/ 0 h 3581"/>
                  <a:gd name="T24" fmla="*/ 1501 w 4531"/>
                  <a:gd name="T25" fmla="*/ 69 h 3581"/>
                  <a:gd name="T26" fmla="*/ 1706 w 4531"/>
                  <a:gd name="T27" fmla="*/ 123 h 3581"/>
                  <a:gd name="T28" fmla="*/ 1845 w 4531"/>
                  <a:gd name="T29" fmla="*/ 149 h 3581"/>
                  <a:gd name="T30" fmla="*/ 1815 w 4531"/>
                  <a:gd name="T31" fmla="*/ 200 h 3581"/>
                  <a:gd name="T32" fmla="*/ 1791 w 4531"/>
                  <a:gd name="T33" fmla="*/ 255 h 3581"/>
                  <a:gd name="T34" fmla="*/ 1775 w 4531"/>
                  <a:gd name="T35" fmla="*/ 311 h 3581"/>
                  <a:gd name="T36" fmla="*/ 1763 w 4531"/>
                  <a:gd name="T37" fmla="*/ 370 h 3581"/>
                  <a:gd name="T38" fmla="*/ 1760 w 4531"/>
                  <a:gd name="T39" fmla="*/ 430 h 3581"/>
                  <a:gd name="T40" fmla="*/ 1762 w 4531"/>
                  <a:gd name="T41" fmla="*/ 475 h 3581"/>
                  <a:gd name="T42" fmla="*/ 1775 w 4531"/>
                  <a:gd name="T43" fmla="*/ 549 h 3581"/>
                  <a:gd name="T44" fmla="*/ 1796 w 4531"/>
                  <a:gd name="T45" fmla="*/ 618 h 3581"/>
                  <a:gd name="T46" fmla="*/ 1827 w 4531"/>
                  <a:gd name="T47" fmla="*/ 684 h 3581"/>
                  <a:gd name="T48" fmla="*/ 1867 w 4531"/>
                  <a:gd name="T49" fmla="*/ 743 h 3581"/>
                  <a:gd name="T50" fmla="*/ 1915 w 4531"/>
                  <a:gd name="T51" fmla="*/ 795 h 3581"/>
                  <a:gd name="T52" fmla="*/ 1969 w 4531"/>
                  <a:gd name="T53" fmla="*/ 840 h 3581"/>
                  <a:gd name="T54" fmla="*/ 2030 w 4531"/>
                  <a:gd name="T55" fmla="*/ 878 h 3581"/>
                  <a:gd name="T56" fmla="*/ 2096 w 4531"/>
                  <a:gd name="T57" fmla="*/ 907 h 3581"/>
                  <a:gd name="T58" fmla="*/ 2166 w 4531"/>
                  <a:gd name="T59" fmla="*/ 926 h 3581"/>
                  <a:gd name="T60" fmla="*/ 2240 w 4531"/>
                  <a:gd name="T61" fmla="*/ 934 h 3581"/>
                  <a:gd name="T62" fmla="*/ 2286 w 4531"/>
                  <a:gd name="T63" fmla="*/ 934 h 3581"/>
                  <a:gd name="T64" fmla="*/ 2336 w 4531"/>
                  <a:gd name="T65" fmla="*/ 931 h 3581"/>
                  <a:gd name="T66" fmla="*/ 2409 w 4531"/>
                  <a:gd name="T67" fmla="*/ 914 h 3581"/>
                  <a:gd name="T68" fmla="*/ 2478 w 4531"/>
                  <a:gd name="T69" fmla="*/ 889 h 3581"/>
                  <a:gd name="T70" fmla="*/ 2542 w 4531"/>
                  <a:gd name="T71" fmla="*/ 853 h 3581"/>
                  <a:gd name="T72" fmla="*/ 2601 w 4531"/>
                  <a:gd name="T73" fmla="*/ 808 h 3581"/>
                  <a:gd name="T74" fmla="*/ 2637 w 4531"/>
                  <a:gd name="T75" fmla="*/ 773 h 3581"/>
                  <a:gd name="T76" fmla="*/ 2684 w 4531"/>
                  <a:gd name="T77" fmla="*/ 714 h 3581"/>
                  <a:gd name="T78" fmla="*/ 2721 w 4531"/>
                  <a:gd name="T79" fmla="*/ 650 h 3581"/>
                  <a:gd name="T80" fmla="*/ 2748 w 4531"/>
                  <a:gd name="T81" fmla="*/ 581 h 3581"/>
                  <a:gd name="T82" fmla="*/ 2765 w 4531"/>
                  <a:gd name="T83" fmla="*/ 509 h 3581"/>
                  <a:gd name="T84" fmla="*/ 2771 w 4531"/>
                  <a:gd name="T85" fmla="*/ 435 h 3581"/>
                  <a:gd name="T86" fmla="*/ 2768 w 4531"/>
                  <a:gd name="T87" fmla="*/ 374 h 3581"/>
                  <a:gd name="T88" fmla="*/ 2746 w 4531"/>
                  <a:gd name="T89" fmla="*/ 272 h 3581"/>
                  <a:gd name="T90" fmla="*/ 2704 w 4531"/>
                  <a:gd name="T91" fmla="*/ 178 h 3581"/>
                  <a:gd name="T92" fmla="*/ 2756 w 4531"/>
                  <a:gd name="T93" fmla="*/ 137 h 3581"/>
                  <a:gd name="T94" fmla="*/ 2962 w 4531"/>
                  <a:gd name="T95" fmla="*/ 89 h 3581"/>
                  <a:gd name="T96" fmla="*/ 3165 w 4531"/>
                  <a:gd name="T97" fmla="*/ 24 h 3581"/>
                  <a:gd name="T98" fmla="*/ 4531 w 4531"/>
                  <a:gd name="T99" fmla="*/ 3141 h 3581"/>
                  <a:gd name="T100" fmla="*/ 4328 w 4531"/>
                  <a:gd name="T101" fmla="*/ 3219 h 3581"/>
                  <a:gd name="T102" fmla="*/ 4123 w 4531"/>
                  <a:gd name="T103" fmla="*/ 3290 h 3581"/>
                  <a:gd name="T104" fmla="*/ 3915 w 4531"/>
                  <a:gd name="T105" fmla="*/ 3353 h 3581"/>
                  <a:gd name="T106" fmla="*/ 3705 w 4531"/>
                  <a:gd name="T107" fmla="*/ 3409 h 3581"/>
                  <a:gd name="T108" fmla="*/ 3493 w 4531"/>
                  <a:gd name="T109" fmla="*/ 3457 h 3581"/>
                  <a:gd name="T110" fmla="*/ 3280 w 4531"/>
                  <a:gd name="T111" fmla="*/ 3497 h 3581"/>
                  <a:gd name="T112" fmla="*/ 3066 w 4531"/>
                  <a:gd name="T113" fmla="*/ 3530 h 3581"/>
                  <a:gd name="T114" fmla="*/ 2849 w 4531"/>
                  <a:gd name="T115" fmla="*/ 3553 h 3581"/>
                  <a:gd name="T116" fmla="*/ 2631 w 4531"/>
                  <a:gd name="T117" fmla="*/ 3571 h 3581"/>
                  <a:gd name="T118" fmla="*/ 2413 w 4531"/>
                  <a:gd name="T119" fmla="*/ 3580 h 3581"/>
                  <a:gd name="T120" fmla="*/ 2266 w 4531"/>
                  <a:gd name="T121" fmla="*/ 3581 h 3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531" h="3581">
                    <a:moveTo>
                      <a:pt x="2266" y="3581"/>
                    </a:moveTo>
                    <a:lnTo>
                      <a:pt x="2266" y="3581"/>
                    </a:lnTo>
                    <a:lnTo>
                      <a:pt x="2192" y="3581"/>
                    </a:lnTo>
                    <a:lnTo>
                      <a:pt x="2118" y="3580"/>
                    </a:lnTo>
                    <a:lnTo>
                      <a:pt x="2045" y="3577"/>
                    </a:lnTo>
                    <a:lnTo>
                      <a:pt x="1973" y="3575"/>
                    </a:lnTo>
                    <a:lnTo>
                      <a:pt x="1900" y="3571"/>
                    </a:lnTo>
                    <a:lnTo>
                      <a:pt x="1827" y="3566"/>
                    </a:lnTo>
                    <a:lnTo>
                      <a:pt x="1755" y="3560"/>
                    </a:lnTo>
                    <a:lnTo>
                      <a:pt x="1682" y="3553"/>
                    </a:lnTo>
                    <a:lnTo>
                      <a:pt x="1609" y="3546"/>
                    </a:lnTo>
                    <a:lnTo>
                      <a:pt x="1538" y="3538"/>
                    </a:lnTo>
                    <a:lnTo>
                      <a:pt x="1465" y="3530"/>
                    </a:lnTo>
                    <a:lnTo>
                      <a:pt x="1394" y="3520"/>
                    </a:lnTo>
                    <a:lnTo>
                      <a:pt x="1322" y="3508"/>
                    </a:lnTo>
                    <a:lnTo>
                      <a:pt x="1251" y="3497"/>
                    </a:lnTo>
                    <a:lnTo>
                      <a:pt x="1179" y="3484"/>
                    </a:lnTo>
                    <a:lnTo>
                      <a:pt x="1108" y="3471"/>
                    </a:lnTo>
                    <a:lnTo>
                      <a:pt x="1038" y="3457"/>
                    </a:lnTo>
                    <a:lnTo>
                      <a:pt x="966" y="3442"/>
                    </a:lnTo>
                    <a:lnTo>
                      <a:pt x="896" y="3426"/>
                    </a:lnTo>
                    <a:lnTo>
                      <a:pt x="826" y="3409"/>
                    </a:lnTo>
                    <a:lnTo>
                      <a:pt x="756" y="3392"/>
                    </a:lnTo>
                    <a:lnTo>
                      <a:pt x="685" y="3373"/>
                    </a:lnTo>
                    <a:lnTo>
                      <a:pt x="616" y="3353"/>
                    </a:lnTo>
                    <a:lnTo>
                      <a:pt x="547" y="3333"/>
                    </a:lnTo>
                    <a:lnTo>
                      <a:pt x="477" y="3311"/>
                    </a:lnTo>
                    <a:lnTo>
                      <a:pt x="408" y="3290"/>
                    </a:lnTo>
                    <a:lnTo>
                      <a:pt x="339" y="3268"/>
                    </a:lnTo>
                    <a:lnTo>
                      <a:pt x="272" y="3244"/>
                    </a:lnTo>
                    <a:lnTo>
                      <a:pt x="203" y="3219"/>
                    </a:lnTo>
                    <a:lnTo>
                      <a:pt x="135" y="3194"/>
                    </a:lnTo>
                    <a:lnTo>
                      <a:pt x="67" y="3167"/>
                    </a:lnTo>
                    <a:lnTo>
                      <a:pt x="0" y="3141"/>
                    </a:lnTo>
                    <a:lnTo>
                      <a:pt x="1301" y="0"/>
                    </a:lnTo>
                    <a:lnTo>
                      <a:pt x="1301" y="0"/>
                    </a:lnTo>
                    <a:lnTo>
                      <a:pt x="1366" y="25"/>
                    </a:lnTo>
                    <a:lnTo>
                      <a:pt x="1434" y="48"/>
                    </a:lnTo>
                    <a:lnTo>
                      <a:pt x="1501" y="69"/>
                    </a:lnTo>
                    <a:lnTo>
                      <a:pt x="1569" y="89"/>
                    </a:lnTo>
                    <a:lnTo>
                      <a:pt x="1637" y="107"/>
                    </a:lnTo>
                    <a:lnTo>
                      <a:pt x="1706" y="123"/>
                    </a:lnTo>
                    <a:lnTo>
                      <a:pt x="1776" y="137"/>
                    </a:lnTo>
                    <a:lnTo>
                      <a:pt x="1845" y="149"/>
                    </a:lnTo>
                    <a:lnTo>
                      <a:pt x="1845" y="149"/>
                    </a:lnTo>
                    <a:lnTo>
                      <a:pt x="1835" y="166"/>
                    </a:lnTo>
                    <a:lnTo>
                      <a:pt x="1825" y="183"/>
                    </a:lnTo>
                    <a:lnTo>
                      <a:pt x="1815" y="200"/>
                    </a:lnTo>
                    <a:lnTo>
                      <a:pt x="1806" y="218"/>
                    </a:lnTo>
                    <a:lnTo>
                      <a:pt x="1799" y="236"/>
                    </a:lnTo>
                    <a:lnTo>
                      <a:pt x="1791" y="255"/>
                    </a:lnTo>
                    <a:lnTo>
                      <a:pt x="1785" y="274"/>
                    </a:lnTo>
                    <a:lnTo>
                      <a:pt x="1780" y="292"/>
                    </a:lnTo>
                    <a:lnTo>
                      <a:pt x="1775" y="311"/>
                    </a:lnTo>
                    <a:lnTo>
                      <a:pt x="1770" y="330"/>
                    </a:lnTo>
                    <a:lnTo>
                      <a:pt x="1766" y="350"/>
                    </a:lnTo>
                    <a:lnTo>
                      <a:pt x="1763" y="370"/>
                    </a:lnTo>
                    <a:lnTo>
                      <a:pt x="1762" y="390"/>
                    </a:lnTo>
                    <a:lnTo>
                      <a:pt x="1761" y="410"/>
                    </a:lnTo>
                    <a:lnTo>
                      <a:pt x="1760" y="430"/>
                    </a:lnTo>
                    <a:lnTo>
                      <a:pt x="1761" y="450"/>
                    </a:lnTo>
                    <a:lnTo>
                      <a:pt x="1761" y="450"/>
                    </a:lnTo>
                    <a:lnTo>
                      <a:pt x="1762" y="475"/>
                    </a:lnTo>
                    <a:lnTo>
                      <a:pt x="1765" y="501"/>
                    </a:lnTo>
                    <a:lnTo>
                      <a:pt x="1768" y="524"/>
                    </a:lnTo>
                    <a:lnTo>
                      <a:pt x="1775" y="549"/>
                    </a:lnTo>
                    <a:lnTo>
                      <a:pt x="1781" y="573"/>
                    </a:lnTo>
                    <a:lnTo>
                      <a:pt x="1787" y="596"/>
                    </a:lnTo>
                    <a:lnTo>
                      <a:pt x="1796" y="618"/>
                    </a:lnTo>
                    <a:lnTo>
                      <a:pt x="1806" y="641"/>
                    </a:lnTo>
                    <a:lnTo>
                      <a:pt x="1816" y="662"/>
                    </a:lnTo>
                    <a:lnTo>
                      <a:pt x="1827" y="684"/>
                    </a:lnTo>
                    <a:lnTo>
                      <a:pt x="1840" y="704"/>
                    </a:lnTo>
                    <a:lnTo>
                      <a:pt x="1854" y="724"/>
                    </a:lnTo>
                    <a:lnTo>
                      <a:pt x="1867" y="743"/>
                    </a:lnTo>
                    <a:lnTo>
                      <a:pt x="1883" y="760"/>
                    </a:lnTo>
                    <a:lnTo>
                      <a:pt x="1899" y="778"/>
                    </a:lnTo>
                    <a:lnTo>
                      <a:pt x="1915" y="795"/>
                    </a:lnTo>
                    <a:lnTo>
                      <a:pt x="1933" y="810"/>
                    </a:lnTo>
                    <a:lnTo>
                      <a:pt x="1950" y="825"/>
                    </a:lnTo>
                    <a:lnTo>
                      <a:pt x="1969" y="840"/>
                    </a:lnTo>
                    <a:lnTo>
                      <a:pt x="1989" y="853"/>
                    </a:lnTo>
                    <a:lnTo>
                      <a:pt x="2009" y="865"/>
                    </a:lnTo>
                    <a:lnTo>
                      <a:pt x="2030" y="878"/>
                    </a:lnTo>
                    <a:lnTo>
                      <a:pt x="2052" y="888"/>
                    </a:lnTo>
                    <a:lnTo>
                      <a:pt x="2073" y="898"/>
                    </a:lnTo>
                    <a:lnTo>
                      <a:pt x="2096" y="907"/>
                    </a:lnTo>
                    <a:lnTo>
                      <a:pt x="2118" y="914"/>
                    </a:lnTo>
                    <a:lnTo>
                      <a:pt x="2142" y="921"/>
                    </a:lnTo>
                    <a:lnTo>
                      <a:pt x="2166" y="926"/>
                    </a:lnTo>
                    <a:lnTo>
                      <a:pt x="2190" y="929"/>
                    </a:lnTo>
                    <a:lnTo>
                      <a:pt x="2215" y="933"/>
                    </a:lnTo>
                    <a:lnTo>
                      <a:pt x="2240" y="934"/>
                    </a:lnTo>
                    <a:lnTo>
                      <a:pt x="2265" y="936"/>
                    </a:lnTo>
                    <a:lnTo>
                      <a:pt x="2265" y="936"/>
                    </a:lnTo>
                    <a:lnTo>
                      <a:pt x="2286" y="934"/>
                    </a:lnTo>
                    <a:lnTo>
                      <a:pt x="2286" y="934"/>
                    </a:lnTo>
                    <a:lnTo>
                      <a:pt x="2311" y="933"/>
                    </a:lnTo>
                    <a:lnTo>
                      <a:pt x="2336" y="931"/>
                    </a:lnTo>
                    <a:lnTo>
                      <a:pt x="2360" y="927"/>
                    </a:lnTo>
                    <a:lnTo>
                      <a:pt x="2385" y="921"/>
                    </a:lnTo>
                    <a:lnTo>
                      <a:pt x="2409" y="914"/>
                    </a:lnTo>
                    <a:lnTo>
                      <a:pt x="2432" y="907"/>
                    </a:lnTo>
                    <a:lnTo>
                      <a:pt x="2455" y="899"/>
                    </a:lnTo>
                    <a:lnTo>
                      <a:pt x="2478" y="889"/>
                    </a:lnTo>
                    <a:lnTo>
                      <a:pt x="2499" y="878"/>
                    </a:lnTo>
                    <a:lnTo>
                      <a:pt x="2521" y="867"/>
                    </a:lnTo>
                    <a:lnTo>
                      <a:pt x="2542" y="853"/>
                    </a:lnTo>
                    <a:lnTo>
                      <a:pt x="2562" y="839"/>
                    </a:lnTo>
                    <a:lnTo>
                      <a:pt x="2582" y="824"/>
                    </a:lnTo>
                    <a:lnTo>
                      <a:pt x="2601" y="808"/>
                    </a:lnTo>
                    <a:lnTo>
                      <a:pt x="2620" y="791"/>
                    </a:lnTo>
                    <a:lnTo>
                      <a:pt x="2637" y="773"/>
                    </a:lnTo>
                    <a:lnTo>
                      <a:pt x="2637" y="773"/>
                    </a:lnTo>
                    <a:lnTo>
                      <a:pt x="2653" y="754"/>
                    </a:lnTo>
                    <a:lnTo>
                      <a:pt x="2670" y="734"/>
                    </a:lnTo>
                    <a:lnTo>
                      <a:pt x="2684" y="714"/>
                    </a:lnTo>
                    <a:lnTo>
                      <a:pt x="2697" y="694"/>
                    </a:lnTo>
                    <a:lnTo>
                      <a:pt x="2710" y="672"/>
                    </a:lnTo>
                    <a:lnTo>
                      <a:pt x="2721" y="650"/>
                    </a:lnTo>
                    <a:lnTo>
                      <a:pt x="2731" y="627"/>
                    </a:lnTo>
                    <a:lnTo>
                      <a:pt x="2740" y="605"/>
                    </a:lnTo>
                    <a:lnTo>
                      <a:pt x="2748" y="581"/>
                    </a:lnTo>
                    <a:lnTo>
                      <a:pt x="2755" y="558"/>
                    </a:lnTo>
                    <a:lnTo>
                      <a:pt x="2760" y="533"/>
                    </a:lnTo>
                    <a:lnTo>
                      <a:pt x="2765" y="509"/>
                    </a:lnTo>
                    <a:lnTo>
                      <a:pt x="2768" y="484"/>
                    </a:lnTo>
                    <a:lnTo>
                      <a:pt x="2770" y="460"/>
                    </a:lnTo>
                    <a:lnTo>
                      <a:pt x="2771" y="435"/>
                    </a:lnTo>
                    <a:lnTo>
                      <a:pt x="2770" y="409"/>
                    </a:lnTo>
                    <a:lnTo>
                      <a:pt x="2770" y="409"/>
                    </a:lnTo>
                    <a:lnTo>
                      <a:pt x="2768" y="374"/>
                    </a:lnTo>
                    <a:lnTo>
                      <a:pt x="2763" y="340"/>
                    </a:lnTo>
                    <a:lnTo>
                      <a:pt x="2755" y="306"/>
                    </a:lnTo>
                    <a:lnTo>
                      <a:pt x="2746" y="272"/>
                    </a:lnTo>
                    <a:lnTo>
                      <a:pt x="2734" y="240"/>
                    </a:lnTo>
                    <a:lnTo>
                      <a:pt x="2720" y="208"/>
                    </a:lnTo>
                    <a:lnTo>
                      <a:pt x="2704" y="178"/>
                    </a:lnTo>
                    <a:lnTo>
                      <a:pt x="2686" y="149"/>
                    </a:lnTo>
                    <a:lnTo>
                      <a:pt x="2686" y="149"/>
                    </a:lnTo>
                    <a:lnTo>
                      <a:pt x="2756" y="137"/>
                    </a:lnTo>
                    <a:lnTo>
                      <a:pt x="2825" y="123"/>
                    </a:lnTo>
                    <a:lnTo>
                      <a:pt x="2894" y="107"/>
                    </a:lnTo>
                    <a:lnTo>
                      <a:pt x="2962" y="89"/>
                    </a:lnTo>
                    <a:lnTo>
                      <a:pt x="3031" y="69"/>
                    </a:lnTo>
                    <a:lnTo>
                      <a:pt x="3097" y="48"/>
                    </a:lnTo>
                    <a:lnTo>
                      <a:pt x="3165" y="24"/>
                    </a:lnTo>
                    <a:lnTo>
                      <a:pt x="3230" y="0"/>
                    </a:lnTo>
                    <a:lnTo>
                      <a:pt x="4531" y="3141"/>
                    </a:lnTo>
                    <a:lnTo>
                      <a:pt x="4531" y="3141"/>
                    </a:lnTo>
                    <a:lnTo>
                      <a:pt x="4464" y="3167"/>
                    </a:lnTo>
                    <a:lnTo>
                      <a:pt x="4396" y="3194"/>
                    </a:lnTo>
                    <a:lnTo>
                      <a:pt x="4328" y="3219"/>
                    </a:lnTo>
                    <a:lnTo>
                      <a:pt x="4259" y="3244"/>
                    </a:lnTo>
                    <a:lnTo>
                      <a:pt x="4192" y="3268"/>
                    </a:lnTo>
                    <a:lnTo>
                      <a:pt x="4123" y="3290"/>
                    </a:lnTo>
                    <a:lnTo>
                      <a:pt x="4054" y="3311"/>
                    </a:lnTo>
                    <a:lnTo>
                      <a:pt x="3985" y="3333"/>
                    </a:lnTo>
                    <a:lnTo>
                      <a:pt x="3915" y="3353"/>
                    </a:lnTo>
                    <a:lnTo>
                      <a:pt x="3846" y="3373"/>
                    </a:lnTo>
                    <a:lnTo>
                      <a:pt x="3775" y="3390"/>
                    </a:lnTo>
                    <a:lnTo>
                      <a:pt x="3705" y="3409"/>
                    </a:lnTo>
                    <a:lnTo>
                      <a:pt x="3635" y="3426"/>
                    </a:lnTo>
                    <a:lnTo>
                      <a:pt x="3565" y="3442"/>
                    </a:lnTo>
                    <a:lnTo>
                      <a:pt x="3493" y="3457"/>
                    </a:lnTo>
                    <a:lnTo>
                      <a:pt x="3423" y="3471"/>
                    </a:lnTo>
                    <a:lnTo>
                      <a:pt x="3352" y="3484"/>
                    </a:lnTo>
                    <a:lnTo>
                      <a:pt x="3280" y="3497"/>
                    </a:lnTo>
                    <a:lnTo>
                      <a:pt x="3209" y="3508"/>
                    </a:lnTo>
                    <a:lnTo>
                      <a:pt x="3137" y="3520"/>
                    </a:lnTo>
                    <a:lnTo>
                      <a:pt x="3066" y="3530"/>
                    </a:lnTo>
                    <a:lnTo>
                      <a:pt x="2993" y="3538"/>
                    </a:lnTo>
                    <a:lnTo>
                      <a:pt x="2922" y="3546"/>
                    </a:lnTo>
                    <a:lnTo>
                      <a:pt x="2849" y="3553"/>
                    </a:lnTo>
                    <a:lnTo>
                      <a:pt x="2776" y="3560"/>
                    </a:lnTo>
                    <a:lnTo>
                      <a:pt x="2705" y="3566"/>
                    </a:lnTo>
                    <a:lnTo>
                      <a:pt x="2631" y="3571"/>
                    </a:lnTo>
                    <a:lnTo>
                      <a:pt x="2558" y="3575"/>
                    </a:lnTo>
                    <a:lnTo>
                      <a:pt x="2486" y="3577"/>
                    </a:lnTo>
                    <a:lnTo>
                      <a:pt x="2413" y="3580"/>
                    </a:lnTo>
                    <a:lnTo>
                      <a:pt x="2339" y="3581"/>
                    </a:lnTo>
                    <a:lnTo>
                      <a:pt x="2266" y="3581"/>
                    </a:lnTo>
                    <a:lnTo>
                      <a:pt x="2266" y="3581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latin typeface="+mj-lt"/>
                </a:endParaRPr>
              </a:p>
            </p:txBody>
          </p:sp>
          <p:sp>
            <p:nvSpPr>
              <p:cNvPr id="38" name="Freeform 27"/>
              <p:cNvSpPr>
                <a:spLocks/>
              </p:cNvSpPr>
              <p:nvPr/>
            </p:nvSpPr>
            <p:spPr bwMode="auto">
              <a:xfrm>
                <a:off x="6557257" y="3214718"/>
                <a:ext cx="1675316" cy="2099394"/>
              </a:xfrm>
              <a:custGeom>
                <a:avLst/>
                <a:gdLst>
                  <a:gd name="T0" fmla="*/ 50 w 3590"/>
                  <a:gd name="T1" fmla="*/ 3140 h 4501"/>
                  <a:gd name="T2" fmla="*/ 105 w 3590"/>
                  <a:gd name="T3" fmla="*/ 2958 h 4501"/>
                  <a:gd name="T4" fmla="*/ 146 w 3590"/>
                  <a:gd name="T5" fmla="*/ 2772 h 4501"/>
                  <a:gd name="T6" fmla="*/ 189 w 3590"/>
                  <a:gd name="T7" fmla="*/ 2729 h 4501"/>
                  <a:gd name="T8" fmla="*/ 290 w 3590"/>
                  <a:gd name="T9" fmla="*/ 2772 h 4501"/>
                  <a:gd name="T10" fmla="*/ 400 w 3590"/>
                  <a:gd name="T11" fmla="*/ 2793 h 4501"/>
                  <a:gd name="T12" fmla="*/ 458 w 3590"/>
                  <a:gd name="T13" fmla="*/ 2794 h 4501"/>
                  <a:gd name="T14" fmla="*/ 509 w 3590"/>
                  <a:gd name="T15" fmla="*/ 2790 h 4501"/>
                  <a:gd name="T16" fmla="*/ 581 w 3590"/>
                  <a:gd name="T17" fmla="*/ 2774 h 4501"/>
                  <a:gd name="T18" fmla="*/ 650 w 3590"/>
                  <a:gd name="T19" fmla="*/ 2749 h 4501"/>
                  <a:gd name="T20" fmla="*/ 714 w 3590"/>
                  <a:gd name="T21" fmla="*/ 2712 h 4501"/>
                  <a:gd name="T22" fmla="*/ 773 w 3590"/>
                  <a:gd name="T23" fmla="*/ 2667 h 4501"/>
                  <a:gd name="T24" fmla="*/ 809 w 3590"/>
                  <a:gd name="T25" fmla="*/ 2632 h 4501"/>
                  <a:gd name="T26" fmla="*/ 856 w 3590"/>
                  <a:gd name="T27" fmla="*/ 2573 h 4501"/>
                  <a:gd name="T28" fmla="*/ 893 w 3590"/>
                  <a:gd name="T29" fmla="*/ 2509 h 4501"/>
                  <a:gd name="T30" fmla="*/ 921 w 3590"/>
                  <a:gd name="T31" fmla="*/ 2440 h 4501"/>
                  <a:gd name="T32" fmla="*/ 937 w 3590"/>
                  <a:gd name="T33" fmla="*/ 2369 h 4501"/>
                  <a:gd name="T34" fmla="*/ 944 w 3590"/>
                  <a:gd name="T35" fmla="*/ 2294 h 4501"/>
                  <a:gd name="T36" fmla="*/ 941 w 3590"/>
                  <a:gd name="T37" fmla="*/ 2243 h 4501"/>
                  <a:gd name="T38" fmla="*/ 930 w 3590"/>
                  <a:gd name="T39" fmla="*/ 2169 h 4501"/>
                  <a:gd name="T40" fmla="*/ 907 w 3590"/>
                  <a:gd name="T41" fmla="*/ 2100 h 4501"/>
                  <a:gd name="T42" fmla="*/ 876 w 3590"/>
                  <a:gd name="T43" fmla="*/ 2035 h 4501"/>
                  <a:gd name="T44" fmla="*/ 836 w 3590"/>
                  <a:gd name="T45" fmla="*/ 1976 h 4501"/>
                  <a:gd name="T46" fmla="*/ 788 w 3590"/>
                  <a:gd name="T47" fmla="*/ 1924 h 4501"/>
                  <a:gd name="T48" fmla="*/ 734 w 3590"/>
                  <a:gd name="T49" fmla="*/ 1879 h 4501"/>
                  <a:gd name="T50" fmla="*/ 674 w 3590"/>
                  <a:gd name="T51" fmla="*/ 1841 h 4501"/>
                  <a:gd name="T52" fmla="*/ 608 w 3590"/>
                  <a:gd name="T53" fmla="*/ 1812 h 4501"/>
                  <a:gd name="T54" fmla="*/ 537 w 3590"/>
                  <a:gd name="T55" fmla="*/ 1793 h 4501"/>
                  <a:gd name="T56" fmla="*/ 463 w 3590"/>
                  <a:gd name="T57" fmla="*/ 1784 h 4501"/>
                  <a:gd name="T58" fmla="*/ 418 w 3590"/>
                  <a:gd name="T59" fmla="*/ 1783 h 4501"/>
                  <a:gd name="T60" fmla="*/ 348 w 3590"/>
                  <a:gd name="T61" fmla="*/ 1792 h 4501"/>
                  <a:gd name="T62" fmla="*/ 249 w 3590"/>
                  <a:gd name="T63" fmla="*/ 1820 h 4501"/>
                  <a:gd name="T64" fmla="*/ 158 w 3590"/>
                  <a:gd name="T65" fmla="*/ 1868 h 4501"/>
                  <a:gd name="T66" fmla="*/ 130 w 3590"/>
                  <a:gd name="T67" fmla="*/ 1723 h 4501"/>
                  <a:gd name="T68" fmla="*/ 74 w 3590"/>
                  <a:gd name="T69" fmla="*/ 1510 h 4501"/>
                  <a:gd name="T70" fmla="*/ 0 w 3590"/>
                  <a:gd name="T71" fmla="*/ 1302 h 4501"/>
                  <a:gd name="T72" fmla="*/ 3168 w 3590"/>
                  <a:gd name="T73" fmla="*/ 68 h 4501"/>
                  <a:gd name="T74" fmla="*/ 3245 w 3590"/>
                  <a:gd name="T75" fmla="*/ 275 h 4501"/>
                  <a:gd name="T76" fmla="*/ 3314 w 3590"/>
                  <a:gd name="T77" fmla="*/ 483 h 4501"/>
                  <a:gd name="T78" fmla="*/ 3377 w 3590"/>
                  <a:gd name="T79" fmla="*/ 694 h 4501"/>
                  <a:gd name="T80" fmla="*/ 3431 w 3590"/>
                  <a:gd name="T81" fmla="*/ 906 h 4501"/>
                  <a:gd name="T82" fmla="*/ 3477 w 3590"/>
                  <a:gd name="T83" fmla="*/ 1120 h 4501"/>
                  <a:gd name="T84" fmla="*/ 3515 w 3590"/>
                  <a:gd name="T85" fmla="*/ 1336 h 4501"/>
                  <a:gd name="T86" fmla="*/ 3545 w 3590"/>
                  <a:gd name="T87" fmla="*/ 1553 h 4501"/>
                  <a:gd name="T88" fmla="*/ 3567 w 3590"/>
                  <a:gd name="T89" fmla="*/ 1772 h 4501"/>
                  <a:gd name="T90" fmla="*/ 3582 w 3590"/>
                  <a:gd name="T91" fmla="*/ 1993 h 4501"/>
                  <a:gd name="T92" fmla="*/ 3589 w 3590"/>
                  <a:gd name="T93" fmla="*/ 2215 h 4501"/>
                  <a:gd name="T94" fmla="*/ 3589 w 3590"/>
                  <a:gd name="T95" fmla="*/ 2360 h 4501"/>
                  <a:gd name="T96" fmla="*/ 3582 w 3590"/>
                  <a:gd name="T97" fmla="*/ 2574 h 4501"/>
                  <a:gd name="T98" fmla="*/ 3570 w 3590"/>
                  <a:gd name="T99" fmla="*/ 2787 h 4501"/>
                  <a:gd name="T100" fmla="*/ 3549 w 3590"/>
                  <a:gd name="T101" fmla="*/ 2999 h 4501"/>
                  <a:gd name="T102" fmla="*/ 3520 w 3590"/>
                  <a:gd name="T103" fmla="*/ 3209 h 4501"/>
                  <a:gd name="T104" fmla="*/ 3485 w 3590"/>
                  <a:gd name="T105" fmla="*/ 3418 h 4501"/>
                  <a:gd name="T106" fmla="*/ 3441 w 3590"/>
                  <a:gd name="T107" fmla="*/ 3625 h 4501"/>
                  <a:gd name="T108" fmla="*/ 3391 w 3590"/>
                  <a:gd name="T109" fmla="*/ 3831 h 4501"/>
                  <a:gd name="T110" fmla="*/ 3333 w 3590"/>
                  <a:gd name="T111" fmla="*/ 4034 h 4501"/>
                  <a:gd name="T112" fmla="*/ 3268 w 3590"/>
                  <a:gd name="T113" fmla="*/ 4236 h 4501"/>
                  <a:gd name="T114" fmla="*/ 3196 w 3590"/>
                  <a:gd name="T115" fmla="*/ 4435 h 4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90" h="4501">
                    <a:moveTo>
                      <a:pt x="28" y="3200"/>
                    </a:moveTo>
                    <a:lnTo>
                      <a:pt x="28" y="3200"/>
                    </a:lnTo>
                    <a:lnTo>
                      <a:pt x="50" y="3140"/>
                    </a:lnTo>
                    <a:lnTo>
                      <a:pt x="70" y="3080"/>
                    </a:lnTo>
                    <a:lnTo>
                      <a:pt x="87" y="3019"/>
                    </a:lnTo>
                    <a:lnTo>
                      <a:pt x="105" y="2958"/>
                    </a:lnTo>
                    <a:lnTo>
                      <a:pt x="120" y="2897"/>
                    </a:lnTo>
                    <a:lnTo>
                      <a:pt x="134" y="2834"/>
                    </a:lnTo>
                    <a:lnTo>
                      <a:pt x="146" y="2772"/>
                    </a:lnTo>
                    <a:lnTo>
                      <a:pt x="158" y="2709"/>
                    </a:lnTo>
                    <a:lnTo>
                      <a:pt x="158" y="2709"/>
                    </a:lnTo>
                    <a:lnTo>
                      <a:pt x="189" y="2729"/>
                    </a:lnTo>
                    <a:lnTo>
                      <a:pt x="222" y="2746"/>
                    </a:lnTo>
                    <a:lnTo>
                      <a:pt x="255" y="2760"/>
                    </a:lnTo>
                    <a:lnTo>
                      <a:pt x="290" y="2772"/>
                    </a:lnTo>
                    <a:lnTo>
                      <a:pt x="327" y="2781"/>
                    </a:lnTo>
                    <a:lnTo>
                      <a:pt x="363" y="2789"/>
                    </a:lnTo>
                    <a:lnTo>
                      <a:pt x="400" y="2793"/>
                    </a:lnTo>
                    <a:lnTo>
                      <a:pt x="437" y="2794"/>
                    </a:lnTo>
                    <a:lnTo>
                      <a:pt x="437" y="2794"/>
                    </a:lnTo>
                    <a:lnTo>
                      <a:pt x="458" y="2794"/>
                    </a:lnTo>
                    <a:lnTo>
                      <a:pt x="458" y="2794"/>
                    </a:lnTo>
                    <a:lnTo>
                      <a:pt x="484" y="2793"/>
                    </a:lnTo>
                    <a:lnTo>
                      <a:pt x="509" y="2790"/>
                    </a:lnTo>
                    <a:lnTo>
                      <a:pt x="532" y="2785"/>
                    </a:lnTo>
                    <a:lnTo>
                      <a:pt x="558" y="2780"/>
                    </a:lnTo>
                    <a:lnTo>
                      <a:pt x="581" y="2774"/>
                    </a:lnTo>
                    <a:lnTo>
                      <a:pt x="604" y="2766"/>
                    </a:lnTo>
                    <a:lnTo>
                      <a:pt x="628" y="2757"/>
                    </a:lnTo>
                    <a:lnTo>
                      <a:pt x="650" y="2749"/>
                    </a:lnTo>
                    <a:lnTo>
                      <a:pt x="672" y="2737"/>
                    </a:lnTo>
                    <a:lnTo>
                      <a:pt x="694" y="2725"/>
                    </a:lnTo>
                    <a:lnTo>
                      <a:pt x="714" y="2712"/>
                    </a:lnTo>
                    <a:lnTo>
                      <a:pt x="734" y="2698"/>
                    </a:lnTo>
                    <a:lnTo>
                      <a:pt x="754" y="2683"/>
                    </a:lnTo>
                    <a:lnTo>
                      <a:pt x="773" y="2667"/>
                    </a:lnTo>
                    <a:lnTo>
                      <a:pt x="792" y="2650"/>
                    </a:lnTo>
                    <a:lnTo>
                      <a:pt x="809" y="2632"/>
                    </a:lnTo>
                    <a:lnTo>
                      <a:pt x="809" y="2632"/>
                    </a:lnTo>
                    <a:lnTo>
                      <a:pt x="826" y="2613"/>
                    </a:lnTo>
                    <a:lnTo>
                      <a:pt x="842" y="2593"/>
                    </a:lnTo>
                    <a:lnTo>
                      <a:pt x="856" y="2573"/>
                    </a:lnTo>
                    <a:lnTo>
                      <a:pt x="870" y="2552"/>
                    </a:lnTo>
                    <a:lnTo>
                      <a:pt x="882" y="2530"/>
                    </a:lnTo>
                    <a:lnTo>
                      <a:pt x="893" y="2509"/>
                    </a:lnTo>
                    <a:lnTo>
                      <a:pt x="904" y="2487"/>
                    </a:lnTo>
                    <a:lnTo>
                      <a:pt x="912" y="2464"/>
                    </a:lnTo>
                    <a:lnTo>
                      <a:pt x="921" y="2440"/>
                    </a:lnTo>
                    <a:lnTo>
                      <a:pt x="927" y="2416"/>
                    </a:lnTo>
                    <a:lnTo>
                      <a:pt x="932" y="2393"/>
                    </a:lnTo>
                    <a:lnTo>
                      <a:pt x="937" y="2369"/>
                    </a:lnTo>
                    <a:lnTo>
                      <a:pt x="941" y="2344"/>
                    </a:lnTo>
                    <a:lnTo>
                      <a:pt x="942" y="2319"/>
                    </a:lnTo>
                    <a:lnTo>
                      <a:pt x="944" y="2294"/>
                    </a:lnTo>
                    <a:lnTo>
                      <a:pt x="944" y="2268"/>
                    </a:lnTo>
                    <a:lnTo>
                      <a:pt x="944" y="2268"/>
                    </a:lnTo>
                    <a:lnTo>
                      <a:pt x="941" y="2243"/>
                    </a:lnTo>
                    <a:lnTo>
                      <a:pt x="939" y="2218"/>
                    </a:lnTo>
                    <a:lnTo>
                      <a:pt x="935" y="2194"/>
                    </a:lnTo>
                    <a:lnTo>
                      <a:pt x="930" y="2169"/>
                    </a:lnTo>
                    <a:lnTo>
                      <a:pt x="924" y="2146"/>
                    </a:lnTo>
                    <a:lnTo>
                      <a:pt x="916" y="2123"/>
                    </a:lnTo>
                    <a:lnTo>
                      <a:pt x="907" y="2100"/>
                    </a:lnTo>
                    <a:lnTo>
                      <a:pt x="898" y="2078"/>
                    </a:lnTo>
                    <a:lnTo>
                      <a:pt x="887" y="2057"/>
                    </a:lnTo>
                    <a:lnTo>
                      <a:pt x="876" y="2035"/>
                    </a:lnTo>
                    <a:lnTo>
                      <a:pt x="863" y="2015"/>
                    </a:lnTo>
                    <a:lnTo>
                      <a:pt x="851" y="1995"/>
                    </a:lnTo>
                    <a:lnTo>
                      <a:pt x="836" y="1976"/>
                    </a:lnTo>
                    <a:lnTo>
                      <a:pt x="821" y="1959"/>
                    </a:lnTo>
                    <a:lnTo>
                      <a:pt x="806" y="1941"/>
                    </a:lnTo>
                    <a:lnTo>
                      <a:pt x="788" y="1924"/>
                    </a:lnTo>
                    <a:lnTo>
                      <a:pt x="772" y="1909"/>
                    </a:lnTo>
                    <a:lnTo>
                      <a:pt x="753" y="1892"/>
                    </a:lnTo>
                    <a:lnTo>
                      <a:pt x="734" y="1879"/>
                    </a:lnTo>
                    <a:lnTo>
                      <a:pt x="715" y="1865"/>
                    </a:lnTo>
                    <a:lnTo>
                      <a:pt x="694" y="1852"/>
                    </a:lnTo>
                    <a:lnTo>
                      <a:pt x="674" y="1841"/>
                    </a:lnTo>
                    <a:lnTo>
                      <a:pt x="653" y="1831"/>
                    </a:lnTo>
                    <a:lnTo>
                      <a:pt x="630" y="1821"/>
                    </a:lnTo>
                    <a:lnTo>
                      <a:pt x="608" y="1812"/>
                    </a:lnTo>
                    <a:lnTo>
                      <a:pt x="585" y="1805"/>
                    </a:lnTo>
                    <a:lnTo>
                      <a:pt x="561" y="1798"/>
                    </a:lnTo>
                    <a:lnTo>
                      <a:pt x="537" y="1793"/>
                    </a:lnTo>
                    <a:lnTo>
                      <a:pt x="514" y="1790"/>
                    </a:lnTo>
                    <a:lnTo>
                      <a:pt x="489" y="1786"/>
                    </a:lnTo>
                    <a:lnTo>
                      <a:pt x="463" y="1784"/>
                    </a:lnTo>
                    <a:lnTo>
                      <a:pt x="438" y="1783"/>
                    </a:lnTo>
                    <a:lnTo>
                      <a:pt x="438" y="1783"/>
                    </a:lnTo>
                    <a:lnTo>
                      <a:pt x="418" y="1783"/>
                    </a:lnTo>
                    <a:lnTo>
                      <a:pt x="418" y="1783"/>
                    </a:lnTo>
                    <a:lnTo>
                      <a:pt x="383" y="1787"/>
                    </a:lnTo>
                    <a:lnTo>
                      <a:pt x="348" y="1792"/>
                    </a:lnTo>
                    <a:lnTo>
                      <a:pt x="314" y="1798"/>
                    </a:lnTo>
                    <a:lnTo>
                      <a:pt x="280" y="1808"/>
                    </a:lnTo>
                    <a:lnTo>
                      <a:pt x="249" y="1820"/>
                    </a:lnTo>
                    <a:lnTo>
                      <a:pt x="217" y="1835"/>
                    </a:lnTo>
                    <a:lnTo>
                      <a:pt x="186" y="1850"/>
                    </a:lnTo>
                    <a:lnTo>
                      <a:pt x="158" y="1868"/>
                    </a:lnTo>
                    <a:lnTo>
                      <a:pt x="158" y="1868"/>
                    </a:lnTo>
                    <a:lnTo>
                      <a:pt x="145" y="1796"/>
                    </a:lnTo>
                    <a:lnTo>
                      <a:pt x="130" y="1723"/>
                    </a:lnTo>
                    <a:lnTo>
                      <a:pt x="112" y="1652"/>
                    </a:lnTo>
                    <a:lnTo>
                      <a:pt x="94" y="1580"/>
                    </a:lnTo>
                    <a:lnTo>
                      <a:pt x="74" y="1510"/>
                    </a:lnTo>
                    <a:lnTo>
                      <a:pt x="51" y="1440"/>
                    </a:lnTo>
                    <a:lnTo>
                      <a:pt x="26" y="1371"/>
                    </a:lnTo>
                    <a:lnTo>
                      <a:pt x="0" y="1302"/>
                    </a:lnTo>
                    <a:lnTo>
                      <a:pt x="3140" y="0"/>
                    </a:lnTo>
                    <a:lnTo>
                      <a:pt x="3140" y="0"/>
                    </a:lnTo>
                    <a:lnTo>
                      <a:pt x="3168" y="68"/>
                    </a:lnTo>
                    <a:lnTo>
                      <a:pt x="3194" y="137"/>
                    </a:lnTo>
                    <a:lnTo>
                      <a:pt x="3220" y="206"/>
                    </a:lnTo>
                    <a:lnTo>
                      <a:pt x="3245" y="275"/>
                    </a:lnTo>
                    <a:lnTo>
                      <a:pt x="3269" y="344"/>
                    </a:lnTo>
                    <a:lnTo>
                      <a:pt x="3292" y="413"/>
                    </a:lnTo>
                    <a:lnTo>
                      <a:pt x="3314" y="483"/>
                    </a:lnTo>
                    <a:lnTo>
                      <a:pt x="3336" y="553"/>
                    </a:lnTo>
                    <a:lnTo>
                      <a:pt x="3357" y="622"/>
                    </a:lnTo>
                    <a:lnTo>
                      <a:pt x="3377" y="694"/>
                    </a:lnTo>
                    <a:lnTo>
                      <a:pt x="3396" y="764"/>
                    </a:lnTo>
                    <a:lnTo>
                      <a:pt x="3413" y="834"/>
                    </a:lnTo>
                    <a:lnTo>
                      <a:pt x="3431" y="906"/>
                    </a:lnTo>
                    <a:lnTo>
                      <a:pt x="3447" y="977"/>
                    </a:lnTo>
                    <a:lnTo>
                      <a:pt x="3462" y="1049"/>
                    </a:lnTo>
                    <a:lnTo>
                      <a:pt x="3477" y="1120"/>
                    </a:lnTo>
                    <a:lnTo>
                      <a:pt x="3490" y="1191"/>
                    </a:lnTo>
                    <a:lnTo>
                      <a:pt x="3504" y="1263"/>
                    </a:lnTo>
                    <a:lnTo>
                      <a:pt x="3515" y="1336"/>
                    </a:lnTo>
                    <a:lnTo>
                      <a:pt x="3526" y="1408"/>
                    </a:lnTo>
                    <a:lnTo>
                      <a:pt x="3536" y="1480"/>
                    </a:lnTo>
                    <a:lnTo>
                      <a:pt x="3545" y="1553"/>
                    </a:lnTo>
                    <a:lnTo>
                      <a:pt x="3554" y="1625"/>
                    </a:lnTo>
                    <a:lnTo>
                      <a:pt x="3561" y="1699"/>
                    </a:lnTo>
                    <a:lnTo>
                      <a:pt x="3567" y="1772"/>
                    </a:lnTo>
                    <a:lnTo>
                      <a:pt x="3574" y="1846"/>
                    </a:lnTo>
                    <a:lnTo>
                      <a:pt x="3579" y="1919"/>
                    </a:lnTo>
                    <a:lnTo>
                      <a:pt x="3582" y="1993"/>
                    </a:lnTo>
                    <a:lnTo>
                      <a:pt x="3586" y="2067"/>
                    </a:lnTo>
                    <a:lnTo>
                      <a:pt x="3587" y="2141"/>
                    </a:lnTo>
                    <a:lnTo>
                      <a:pt x="3589" y="2215"/>
                    </a:lnTo>
                    <a:lnTo>
                      <a:pt x="3590" y="2289"/>
                    </a:lnTo>
                    <a:lnTo>
                      <a:pt x="3590" y="2289"/>
                    </a:lnTo>
                    <a:lnTo>
                      <a:pt x="3589" y="2360"/>
                    </a:lnTo>
                    <a:lnTo>
                      <a:pt x="3587" y="2431"/>
                    </a:lnTo>
                    <a:lnTo>
                      <a:pt x="3586" y="2503"/>
                    </a:lnTo>
                    <a:lnTo>
                      <a:pt x="3582" y="2574"/>
                    </a:lnTo>
                    <a:lnTo>
                      <a:pt x="3579" y="2646"/>
                    </a:lnTo>
                    <a:lnTo>
                      <a:pt x="3575" y="2716"/>
                    </a:lnTo>
                    <a:lnTo>
                      <a:pt x="3570" y="2787"/>
                    </a:lnTo>
                    <a:lnTo>
                      <a:pt x="3564" y="2858"/>
                    </a:lnTo>
                    <a:lnTo>
                      <a:pt x="3556" y="2929"/>
                    </a:lnTo>
                    <a:lnTo>
                      <a:pt x="3549" y="2999"/>
                    </a:lnTo>
                    <a:lnTo>
                      <a:pt x="3540" y="3070"/>
                    </a:lnTo>
                    <a:lnTo>
                      <a:pt x="3530" y="3140"/>
                    </a:lnTo>
                    <a:lnTo>
                      <a:pt x="3520" y="3209"/>
                    </a:lnTo>
                    <a:lnTo>
                      <a:pt x="3509" y="3279"/>
                    </a:lnTo>
                    <a:lnTo>
                      <a:pt x="3497" y="3348"/>
                    </a:lnTo>
                    <a:lnTo>
                      <a:pt x="3485" y="3418"/>
                    </a:lnTo>
                    <a:lnTo>
                      <a:pt x="3471" y="3487"/>
                    </a:lnTo>
                    <a:lnTo>
                      <a:pt x="3456" y="3556"/>
                    </a:lnTo>
                    <a:lnTo>
                      <a:pt x="3441" y="3625"/>
                    </a:lnTo>
                    <a:lnTo>
                      <a:pt x="3426" y="3694"/>
                    </a:lnTo>
                    <a:lnTo>
                      <a:pt x="3408" y="3762"/>
                    </a:lnTo>
                    <a:lnTo>
                      <a:pt x="3391" y="3831"/>
                    </a:lnTo>
                    <a:lnTo>
                      <a:pt x="3372" y="3898"/>
                    </a:lnTo>
                    <a:lnTo>
                      <a:pt x="3353" y="3966"/>
                    </a:lnTo>
                    <a:lnTo>
                      <a:pt x="3333" y="4034"/>
                    </a:lnTo>
                    <a:lnTo>
                      <a:pt x="3312" y="4101"/>
                    </a:lnTo>
                    <a:lnTo>
                      <a:pt x="3290" y="4169"/>
                    </a:lnTo>
                    <a:lnTo>
                      <a:pt x="3268" y="4236"/>
                    </a:lnTo>
                    <a:lnTo>
                      <a:pt x="3245" y="4302"/>
                    </a:lnTo>
                    <a:lnTo>
                      <a:pt x="3220" y="4368"/>
                    </a:lnTo>
                    <a:lnTo>
                      <a:pt x="3196" y="4435"/>
                    </a:lnTo>
                    <a:lnTo>
                      <a:pt x="3170" y="4501"/>
                    </a:lnTo>
                    <a:lnTo>
                      <a:pt x="28" y="320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latin typeface="+mj-lt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598046" y="1529652"/>
              <a:ext cx="698333" cy="6066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en-GB" sz="3200" b="1" i="1" dirty="0" smtClean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78897" y="1670943"/>
              <a:ext cx="1017595" cy="6996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Integrated </a:t>
              </a: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Command and Control Center</a:t>
              </a:r>
              <a:endParaRPr lang="en-GB" sz="1400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49798" y="1900672"/>
              <a:ext cx="698333" cy="6066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en-GB" sz="3200" b="1" i="1" dirty="0" smtClean="0">
                  <a:solidFill>
                    <a:schemeClr val="bg1"/>
                  </a:solidFill>
                  <a:latin typeface="+mj-lt"/>
                </a:rPr>
                <a:t>05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32773" y="2743111"/>
              <a:ext cx="1136561" cy="6996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ERP, Mobile App and Business Portal</a:t>
              </a:r>
              <a:endParaRPr lang="en-GB" sz="1400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80152" y="3416833"/>
              <a:ext cx="698333" cy="6066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en-GB" sz="3200" b="1" i="1" dirty="0" smtClean="0">
                  <a:solidFill>
                    <a:schemeClr val="bg1"/>
                  </a:solidFill>
                  <a:latin typeface="+mj-lt"/>
                </a:rPr>
                <a:t>06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03536" y="4518817"/>
              <a:ext cx="912100" cy="6996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en-GB" sz="1400" dirty="0" smtClean="0">
                  <a:solidFill>
                    <a:schemeClr val="bg1"/>
                  </a:solidFill>
                  <a:latin typeface="+mj-lt"/>
                </a:rPr>
                <a:t>GIS mapping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30506" y="5213212"/>
              <a:ext cx="698333" cy="6066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en-GB" sz="3200" b="1" i="1" dirty="0" smtClean="0">
                  <a:solidFill>
                    <a:schemeClr val="bg1"/>
                  </a:solidFill>
                  <a:latin typeface="+mj-lt"/>
                </a:rPr>
                <a:t>07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18405" y="5359612"/>
              <a:ext cx="912100" cy="6996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en-GB" sz="1400" dirty="0" smtClean="0">
                  <a:solidFill>
                    <a:schemeClr val="bg1"/>
                  </a:solidFill>
                  <a:latin typeface="+mj-lt"/>
                </a:rPr>
                <a:t>Smart Poles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82298" y="6440785"/>
              <a:ext cx="698333" cy="6066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en-GB" sz="3200" b="1" i="1" dirty="0" smtClean="0">
                  <a:solidFill>
                    <a:schemeClr val="bg1"/>
                  </a:solidFill>
                  <a:latin typeface="+mj-lt"/>
                </a:rPr>
                <a:t>08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29810" y="6120150"/>
              <a:ext cx="698333" cy="6066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en-GB" sz="3200" b="1" i="1" dirty="0" smtClean="0">
                  <a:solidFill>
                    <a:schemeClr val="bg1"/>
                  </a:solidFill>
                  <a:latin typeface="+mj-lt"/>
                </a:rPr>
                <a:t>01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68891" y="4608586"/>
              <a:ext cx="698333" cy="6066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en-GB" sz="3200" b="1" i="1" dirty="0" smtClean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7916" y="2767227"/>
              <a:ext cx="698333" cy="6066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en-GB" sz="3200" b="1" i="1" dirty="0" smtClean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16402" y="6027183"/>
              <a:ext cx="1353185" cy="6996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en-GB" sz="1400" dirty="0" smtClean="0">
                  <a:solidFill>
                    <a:schemeClr val="bg1"/>
                  </a:solidFill>
                  <a:latin typeface="+mj-lt"/>
                </a:rPr>
                <a:t>City Wi-Fi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33615" y="5200252"/>
              <a:ext cx="1491481" cy="6996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en-GB" sz="1400" dirty="0">
                  <a:solidFill>
                    <a:schemeClr val="bg1"/>
                  </a:solidFill>
                </a:rPr>
                <a:t>Integrated Transit Management System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03152" y="3618691"/>
              <a:ext cx="1306616" cy="6996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Intelligent Traffic Control </a:t>
              </a:r>
              <a:r>
                <a:rPr lang="en-US" sz="1400" dirty="0" smtClean="0">
                  <a:solidFill>
                    <a:schemeClr val="bg1"/>
                  </a:solidFill>
                </a:rPr>
                <a:t>and </a:t>
              </a:r>
              <a:r>
                <a:rPr lang="en-US" sz="1400" dirty="0">
                  <a:solidFill>
                    <a:schemeClr val="bg1"/>
                  </a:solidFill>
                </a:rPr>
                <a:t>Traffic Violation System</a:t>
              </a:r>
              <a:endParaRPr lang="en-GB" sz="1400" dirty="0">
                <a:solidFill>
                  <a:schemeClr val="bg1"/>
                </a:solidFill>
              </a:endParaRPr>
            </a:p>
            <a:p>
              <a:pPr>
                <a:spcAft>
                  <a:spcPts val="900"/>
                </a:spcAft>
              </a:pPr>
              <a:endParaRPr lang="en-GB" sz="1400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65472" y="2164598"/>
              <a:ext cx="980008" cy="6996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en-GB" sz="1400" dirty="0" smtClean="0">
                  <a:solidFill>
                    <a:schemeClr val="bg1"/>
                  </a:solidFill>
                </a:rPr>
                <a:t>Smart Parking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Snip Diagonal Corner Rectangle 8"/>
          <p:cNvSpPr/>
          <p:nvPr/>
        </p:nvSpPr>
        <p:spPr>
          <a:xfrm>
            <a:off x="6980870" y="1027194"/>
            <a:ext cx="2716305" cy="745972"/>
          </a:xfrm>
          <a:prstGeom prst="snip2DiagRect">
            <a:avLst>
              <a:gd name="adj1" fmla="val 0"/>
              <a:gd name="adj2" fmla="val 36496"/>
            </a:avLst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Smart Municipal Operations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" name="Snip Diagonal Corner Rectangle 40"/>
          <p:cNvSpPr/>
          <p:nvPr/>
        </p:nvSpPr>
        <p:spPr>
          <a:xfrm>
            <a:off x="6925234" y="5509637"/>
            <a:ext cx="2716305" cy="745972"/>
          </a:xfrm>
          <a:prstGeom prst="snip2DiagRect">
            <a:avLst>
              <a:gd name="adj1" fmla="val 0"/>
              <a:gd name="adj2" fmla="val 36496"/>
            </a:avLst>
          </a:prstGeom>
          <a:solidFill>
            <a:srgbClr val="C5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Connectivity For All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2" name="Snip Diagonal Corner Rectangle 41"/>
          <p:cNvSpPr/>
          <p:nvPr/>
        </p:nvSpPr>
        <p:spPr>
          <a:xfrm>
            <a:off x="48826" y="900860"/>
            <a:ext cx="2716305" cy="745972"/>
          </a:xfrm>
          <a:prstGeom prst="snip2DiagRect">
            <a:avLst>
              <a:gd name="adj1" fmla="val 0"/>
              <a:gd name="adj2" fmla="val 36496"/>
            </a:avLst>
          </a:prstGeom>
          <a:solidFill>
            <a:srgbClr val="97C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Smart Commute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6" name="Freeform 341"/>
          <p:cNvSpPr>
            <a:spLocks noEditPoints="1"/>
          </p:cNvSpPr>
          <p:nvPr/>
        </p:nvSpPr>
        <p:spPr bwMode="auto">
          <a:xfrm>
            <a:off x="4197210" y="1288415"/>
            <a:ext cx="175635" cy="164349"/>
          </a:xfrm>
          <a:custGeom>
            <a:avLst/>
            <a:gdLst>
              <a:gd name="T0" fmla="*/ 926 w 1245"/>
              <a:gd name="T1" fmla="*/ 1134 h 1163"/>
              <a:gd name="T2" fmla="*/ 911 w 1245"/>
              <a:gd name="T3" fmla="*/ 1156 h 1163"/>
              <a:gd name="T4" fmla="*/ 359 w 1245"/>
              <a:gd name="T5" fmla="*/ 1163 h 1163"/>
              <a:gd name="T6" fmla="*/ 333 w 1245"/>
              <a:gd name="T7" fmla="*/ 1156 h 1163"/>
              <a:gd name="T8" fmla="*/ 318 w 1245"/>
              <a:gd name="T9" fmla="*/ 1134 h 1163"/>
              <a:gd name="T10" fmla="*/ 323 w 1245"/>
              <a:gd name="T11" fmla="*/ 1114 h 1163"/>
              <a:gd name="T12" fmla="*/ 377 w 1245"/>
              <a:gd name="T13" fmla="*/ 1096 h 1163"/>
              <a:gd name="T14" fmla="*/ 432 w 1245"/>
              <a:gd name="T15" fmla="*/ 1057 h 1163"/>
              <a:gd name="T16" fmla="*/ 457 w 1245"/>
              <a:gd name="T17" fmla="*/ 1019 h 1163"/>
              <a:gd name="T18" fmla="*/ 466 w 1245"/>
              <a:gd name="T19" fmla="*/ 979 h 1163"/>
              <a:gd name="T20" fmla="*/ 778 w 1245"/>
              <a:gd name="T21" fmla="*/ 932 h 1163"/>
              <a:gd name="T22" fmla="*/ 779 w 1245"/>
              <a:gd name="T23" fmla="*/ 981 h 1163"/>
              <a:gd name="T24" fmla="*/ 788 w 1245"/>
              <a:gd name="T25" fmla="*/ 1014 h 1163"/>
              <a:gd name="T26" fmla="*/ 825 w 1245"/>
              <a:gd name="T27" fmla="*/ 1060 h 1163"/>
              <a:gd name="T28" fmla="*/ 881 w 1245"/>
              <a:gd name="T29" fmla="*/ 1095 h 1163"/>
              <a:gd name="T30" fmla="*/ 928 w 1245"/>
              <a:gd name="T31" fmla="*/ 1116 h 1163"/>
              <a:gd name="T32" fmla="*/ 1244 w 1245"/>
              <a:gd name="T33" fmla="*/ 866 h 1163"/>
              <a:gd name="T34" fmla="*/ 1225 w 1245"/>
              <a:gd name="T35" fmla="*/ 893 h 1163"/>
              <a:gd name="T36" fmla="*/ 42 w 1245"/>
              <a:gd name="T37" fmla="*/ 901 h 1163"/>
              <a:gd name="T38" fmla="*/ 19 w 1245"/>
              <a:gd name="T39" fmla="*/ 893 h 1163"/>
              <a:gd name="T40" fmla="*/ 0 w 1245"/>
              <a:gd name="T41" fmla="*/ 866 h 1163"/>
              <a:gd name="T42" fmla="*/ 0 w 1245"/>
              <a:gd name="T43" fmla="*/ 33 h 1163"/>
              <a:gd name="T44" fmla="*/ 19 w 1245"/>
              <a:gd name="T45" fmla="*/ 7 h 1163"/>
              <a:gd name="T46" fmla="*/ 1201 w 1245"/>
              <a:gd name="T47" fmla="*/ 0 h 1163"/>
              <a:gd name="T48" fmla="*/ 1225 w 1245"/>
              <a:gd name="T49" fmla="*/ 7 h 1163"/>
              <a:gd name="T50" fmla="*/ 1244 w 1245"/>
              <a:gd name="T51" fmla="*/ 33 h 1163"/>
              <a:gd name="T52" fmla="*/ 917 w 1245"/>
              <a:gd name="T53" fmla="*/ 835 h 1163"/>
              <a:gd name="T54" fmla="*/ 912 w 1245"/>
              <a:gd name="T55" fmla="*/ 822 h 1163"/>
              <a:gd name="T56" fmla="*/ 900 w 1245"/>
              <a:gd name="T57" fmla="*/ 816 h 1163"/>
              <a:gd name="T58" fmla="*/ 889 w 1245"/>
              <a:gd name="T59" fmla="*/ 820 h 1163"/>
              <a:gd name="T60" fmla="*/ 882 w 1245"/>
              <a:gd name="T61" fmla="*/ 831 h 1163"/>
              <a:gd name="T62" fmla="*/ 883 w 1245"/>
              <a:gd name="T63" fmla="*/ 841 h 1163"/>
              <a:gd name="T64" fmla="*/ 892 w 1245"/>
              <a:gd name="T65" fmla="*/ 851 h 1163"/>
              <a:gd name="T66" fmla="*/ 903 w 1245"/>
              <a:gd name="T67" fmla="*/ 852 h 1163"/>
              <a:gd name="T68" fmla="*/ 914 w 1245"/>
              <a:gd name="T69" fmla="*/ 844 h 1163"/>
              <a:gd name="T70" fmla="*/ 917 w 1245"/>
              <a:gd name="T71" fmla="*/ 835 h 1163"/>
              <a:gd name="T72" fmla="*/ 999 w 1245"/>
              <a:gd name="T73" fmla="*/ 828 h 1163"/>
              <a:gd name="T74" fmla="*/ 989 w 1245"/>
              <a:gd name="T75" fmla="*/ 818 h 1163"/>
              <a:gd name="T76" fmla="*/ 979 w 1245"/>
              <a:gd name="T77" fmla="*/ 817 h 1163"/>
              <a:gd name="T78" fmla="*/ 967 w 1245"/>
              <a:gd name="T79" fmla="*/ 825 h 1163"/>
              <a:gd name="T80" fmla="*/ 964 w 1245"/>
              <a:gd name="T81" fmla="*/ 835 h 1163"/>
              <a:gd name="T82" fmla="*/ 969 w 1245"/>
              <a:gd name="T83" fmla="*/ 848 h 1163"/>
              <a:gd name="T84" fmla="*/ 982 w 1245"/>
              <a:gd name="T85" fmla="*/ 853 h 1163"/>
              <a:gd name="T86" fmla="*/ 992 w 1245"/>
              <a:gd name="T87" fmla="*/ 850 h 1163"/>
              <a:gd name="T88" fmla="*/ 1000 w 1245"/>
              <a:gd name="T89" fmla="*/ 838 h 1163"/>
              <a:gd name="T90" fmla="*/ 1083 w 1245"/>
              <a:gd name="T91" fmla="*/ 835 h 1163"/>
              <a:gd name="T92" fmla="*/ 1078 w 1245"/>
              <a:gd name="T93" fmla="*/ 822 h 1163"/>
              <a:gd name="T94" fmla="*/ 1065 w 1245"/>
              <a:gd name="T95" fmla="*/ 816 h 1163"/>
              <a:gd name="T96" fmla="*/ 1055 w 1245"/>
              <a:gd name="T97" fmla="*/ 820 h 1163"/>
              <a:gd name="T98" fmla="*/ 1048 w 1245"/>
              <a:gd name="T99" fmla="*/ 831 h 1163"/>
              <a:gd name="T100" fmla="*/ 1049 w 1245"/>
              <a:gd name="T101" fmla="*/ 841 h 1163"/>
              <a:gd name="T102" fmla="*/ 1058 w 1245"/>
              <a:gd name="T103" fmla="*/ 851 h 1163"/>
              <a:gd name="T104" fmla="*/ 1069 w 1245"/>
              <a:gd name="T105" fmla="*/ 852 h 1163"/>
              <a:gd name="T106" fmla="*/ 1080 w 1245"/>
              <a:gd name="T107" fmla="*/ 844 h 1163"/>
              <a:gd name="T108" fmla="*/ 1083 w 1245"/>
              <a:gd name="T109" fmla="*/ 835 h 1163"/>
              <a:gd name="T110" fmla="*/ 1132 w 1245"/>
              <a:gd name="T111" fmla="*/ 100 h 1163"/>
              <a:gd name="T112" fmla="*/ 110 w 1245"/>
              <a:gd name="T113" fmla="*/ 102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45" h="1163">
                <a:moveTo>
                  <a:pt x="928" y="1116"/>
                </a:moveTo>
                <a:lnTo>
                  <a:pt x="928" y="1116"/>
                </a:lnTo>
                <a:lnTo>
                  <a:pt x="928" y="1124"/>
                </a:lnTo>
                <a:lnTo>
                  <a:pt x="926" y="1134"/>
                </a:lnTo>
                <a:lnTo>
                  <a:pt x="923" y="1142"/>
                </a:lnTo>
                <a:lnTo>
                  <a:pt x="917" y="1149"/>
                </a:lnTo>
                <a:lnTo>
                  <a:pt x="917" y="1149"/>
                </a:lnTo>
                <a:lnTo>
                  <a:pt x="911" y="1156"/>
                </a:lnTo>
                <a:lnTo>
                  <a:pt x="903" y="1160"/>
                </a:lnTo>
                <a:lnTo>
                  <a:pt x="895" y="1162"/>
                </a:lnTo>
                <a:lnTo>
                  <a:pt x="885" y="1163"/>
                </a:lnTo>
                <a:lnTo>
                  <a:pt x="359" y="1163"/>
                </a:lnTo>
                <a:lnTo>
                  <a:pt x="359" y="1163"/>
                </a:lnTo>
                <a:lnTo>
                  <a:pt x="350" y="1162"/>
                </a:lnTo>
                <a:lnTo>
                  <a:pt x="342" y="1160"/>
                </a:lnTo>
                <a:lnTo>
                  <a:pt x="333" y="1156"/>
                </a:lnTo>
                <a:lnTo>
                  <a:pt x="327" y="1149"/>
                </a:lnTo>
                <a:lnTo>
                  <a:pt x="327" y="1149"/>
                </a:lnTo>
                <a:lnTo>
                  <a:pt x="321" y="1142"/>
                </a:lnTo>
                <a:lnTo>
                  <a:pt x="318" y="1134"/>
                </a:lnTo>
                <a:lnTo>
                  <a:pt x="317" y="1124"/>
                </a:lnTo>
                <a:lnTo>
                  <a:pt x="317" y="1116"/>
                </a:lnTo>
                <a:lnTo>
                  <a:pt x="317" y="1116"/>
                </a:lnTo>
                <a:lnTo>
                  <a:pt x="323" y="1114"/>
                </a:lnTo>
                <a:lnTo>
                  <a:pt x="341" y="1110"/>
                </a:lnTo>
                <a:lnTo>
                  <a:pt x="351" y="1106"/>
                </a:lnTo>
                <a:lnTo>
                  <a:pt x="364" y="1101"/>
                </a:lnTo>
                <a:lnTo>
                  <a:pt x="377" y="1096"/>
                </a:lnTo>
                <a:lnTo>
                  <a:pt x="392" y="1088"/>
                </a:lnTo>
                <a:lnTo>
                  <a:pt x="406" y="1080"/>
                </a:lnTo>
                <a:lnTo>
                  <a:pt x="420" y="1069"/>
                </a:lnTo>
                <a:lnTo>
                  <a:pt x="432" y="1057"/>
                </a:lnTo>
                <a:lnTo>
                  <a:pt x="444" y="1044"/>
                </a:lnTo>
                <a:lnTo>
                  <a:pt x="449" y="1036"/>
                </a:lnTo>
                <a:lnTo>
                  <a:pt x="453" y="1028"/>
                </a:lnTo>
                <a:lnTo>
                  <a:pt x="457" y="1019"/>
                </a:lnTo>
                <a:lnTo>
                  <a:pt x="461" y="1010"/>
                </a:lnTo>
                <a:lnTo>
                  <a:pt x="463" y="1001"/>
                </a:lnTo>
                <a:lnTo>
                  <a:pt x="465" y="990"/>
                </a:lnTo>
                <a:lnTo>
                  <a:pt x="466" y="979"/>
                </a:lnTo>
                <a:lnTo>
                  <a:pt x="467" y="967"/>
                </a:lnTo>
                <a:lnTo>
                  <a:pt x="467" y="967"/>
                </a:lnTo>
                <a:lnTo>
                  <a:pt x="467" y="932"/>
                </a:lnTo>
                <a:lnTo>
                  <a:pt x="778" y="932"/>
                </a:lnTo>
                <a:lnTo>
                  <a:pt x="778" y="932"/>
                </a:lnTo>
                <a:lnTo>
                  <a:pt x="779" y="972"/>
                </a:lnTo>
                <a:lnTo>
                  <a:pt x="779" y="972"/>
                </a:lnTo>
                <a:lnTo>
                  <a:pt x="779" y="981"/>
                </a:lnTo>
                <a:lnTo>
                  <a:pt x="780" y="990"/>
                </a:lnTo>
                <a:lnTo>
                  <a:pt x="782" y="998"/>
                </a:lnTo>
                <a:lnTo>
                  <a:pt x="785" y="1006"/>
                </a:lnTo>
                <a:lnTo>
                  <a:pt x="788" y="1014"/>
                </a:lnTo>
                <a:lnTo>
                  <a:pt x="792" y="1021"/>
                </a:lnTo>
                <a:lnTo>
                  <a:pt x="801" y="1035"/>
                </a:lnTo>
                <a:lnTo>
                  <a:pt x="813" y="1048"/>
                </a:lnTo>
                <a:lnTo>
                  <a:pt x="825" y="1060"/>
                </a:lnTo>
                <a:lnTo>
                  <a:pt x="839" y="1070"/>
                </a:lnTo>
                <a:lnTo>
                  <a:pt x="853" y="1080"/>
                </a:lnTo>
                <a:lnTo>
                  <a:pt x="866" y="1088"/>
                </a:lnTo>
                <a:lnTo>
                  <a:pt x="881" y="1095"/>
                </a:lnTo>
                <a:lnTo>
                  <a:pt x="904" y="1107"/>
                </a:lnTo>
                <a:lnTo>
                  <a:pt x="922" y="1113"/>
                </a:lnTo>
                <a:lnTo>
                  <a:pt x="928" y="1116"/>
                </a:lnTo>
                <a:lnTo>
                  <a:pt x="928" y="1116"/>
                </a:lnTo>
                <a:close/>
                <a:moveTo>
                  <a:pt x="1245" y="42"/>
                </a:moveTo>
                <a:lnTo>
                  <a:pt x="1245" y="857"/>
                </a:lnTo>
                <a:lnTo>
                  <a:pt x="1245" y="857"/>
                </a:lnTo>
                <a:lnTo>
                  <a:pt x="1244" y="866"/>
                </a:lnTo>
                <a:lnTo>
                  <a:pt x="1242" y="875"/>
                </a:lnTo>
                <a:lnTo>
                  <a:pt x="1237" y="881"/>
                </a:lnTo>
                <a:lnTo>
                  <a:pt x="1232" y="888"/>
                </a:lnTo>
                <a:lnTo>
                  <a:pt x="1225" y="893"/>
                </a:lnTo>
                <a:lnTo>
                  <a:pt x="1219" y="898"/>
                </a:lnTo>
                <a:lnTo>
                  <a:pt x="1210" y="900"/>
                </a:lnTo>
                <a:lnTo>
                  <a:pt x="1201" y="901"/>
                </a:lnTo>
                <a:lnTo>
                  <a:pt x="42" y="901"/>
                </a:lnTo>
                <a:lnTo>
                  <a:pt x="42" y="901"/>
                </a:lnTo>
                <a:lnTo>
                  <a:pt x="34" y="900"/>
                </a:lnTo>
                <a:lnTo>
                  <a:pt x="26" y="898"/>
                </a:lnTo>
                <a:lnTo>
                  <a:pt x="19" y="893"/>
                </a:lnTo>
                <a:lnTo>
                  <a:pt x="12" y="888"/>
                </a:lnTo>
                <a:lnTo>
                  <a:pt x="7" y="881"/>
                </a:lnTo>
                <a:lnTo>
                  <a:pt x="3" y="875"/>
                </a:lnTo>
                <a:lnTo>
                  <a:pt x="0" y="866"/>
                </a:lnTo>
                <a:lnTo>
                  <a:pt x="0" y="857"/>
                </a:lnTo>
                <a:lnTo>
                  <a:pt x="0" y="42"/>
                </a:lnTo>
                <a:lnTo>
                  <a:pt x="0" y="42"/>
                </a:lnTo>
                <a:lnTo>
                  <a:pt x="0" y="33"/>
                </a:lnTo>
                <a:lnTo>
                  <a:pt x="3" y="26"/>
                </a:lnTo>
                <a:lnTo>
                  <a:pt x="7" y="18"/>
                </a:lnTo>
                <a:lnTo>
                  <a:pt x="12" y="12"/>
                </a:lnTo>
                <a:lnTo>
                  <a:pt x="19" y="7"/>
                </a:lnTo>
                <a:lnTo>
                  <a:pt x="26" y="3"/>
                </a:lnTo>
                <a:lnTo>
                  <a:pt x="34" y="1"/>
                </a:lnTo>
                <a:lnTo>
                  <a:pt x="42" y="0"/>
                </a:lnTo>
                <a:lnTo>
                  <a:pt x="1201" y="0"/>
                </a:lnTo>
                <a:lnTo>
                  <a:pt x="1201" y="0"/>
                </a:lnTo>
                <a:lnTo>
                  <a:pt x="1210" y="1"/>
                </a:lnTo>
                <a:lnTo>
                  <a:pt x="1219" y="3"/>
                </a:lnTo>
                <a:lnTo>
                  <a:pt x="1225" y="7"/>
                </a:lnTo>
                <a:lnTo>
                  <a:pt x="1232" y="12"/>
                </a:lnTo>
                <a:lnTo>
                  <a:pt x="1237" y="18"/>
                </a:lnTo>
                <a:lnTo>
                  <a:pt x="1242" y="26"/>
                </a:lnTo>
                <a:lnTo>
                  <a:pt x="1244" y="33"/>
                </a:lnTo>
                <a:lnTo>
                  <a:pt x="1245" y="42"/>
                </a:lnTo>
                <a:lnTo>
                  <a:pt x="1245" y="42"/>
                </a:lnTo>
                <a:close/>
                <a:moveTo>
                  <a:pt x="917" y="835"/>
                </a:moveTo>
                <a:lnTo>
                  <a:pt x="917" y="835"/>
                </a:lnTo>
                <a:lnTo>
                  <a:pt x="917" y="831"/>
                </a:lnTo>
                <a:lnTo>
                  <a:pt x="916" y="828"/>
                </a:lnTo>
                <a:lnTo>
                  <a:pt x="914" y="825"/>
                </a:lnTo>
                <a:lnTo>
                  <a:pt x="912" y="822"/>
                </a:lnTo>
                <a:lnTo>
                  <a:pt x="910" y="820"/>
                </a:lnTo>
                <a:lnTo>
                  <a:pt x="907" y="818"/>
                </a:lnTo>
                <a:lnTo>
                  <a:pt x="903" y="817"/>
                </a:lnTo>
                <a:lnTo>
                  <a:pt x="900" y="816"/>
                </a:lnTo>
                <a:lnTo>
                  <a:pt x="900" y="816"/>
                </a:lnTo>
                <a:lnTo>
                  <a:pt x="896" y="817"/>
                </a:lnTo>
                <a:lnTo>
                  <a:pt x="892" y="818"/>
                </a:lnTo>
                <a:lnTo>
                  <a:pt x="889" y="820"/>
                </a:lnTo>
                <a:lnTo>
                  <a:pt x="887" y="822"/>
                </a:lnTo>
                <a:lnTo>
                  <a:pt x="885" y="825"/>
                </a:lnTo>
                <a:lnTo>
                  <a:pt x="883" y="828"/>
                </a:lnTo>
                <a:lnTo>
                  <a:pt x="882" y="831"/>
                </a:lnTo>
                <a:lnTo>
                  <a:pt x="882" y="835"/>
                </a:lnTo>
                <a:lnTo>
                  <a:pt x="882" y="835"/>
                </a:lnTo>
                <a:lnTo>
                  <a:pt x="882" y="838"/>
                </a:lnTo>
                <a:lnTo>
                  <a:pt x="883" y="841"/>
                </a:lnTo>
                <a:lnTo>
                  <a:pt x="885" y="844"/>
                </a:lnTo>
                <a:lnTo>
                  <a:pt x="887" y="848"/>
                </a:lnTo>
                <a:lnTo>
                  <a:pt x="889" y="850"/>
                </a:lnTo>
                <a:lnTo>
                  <a:pt x="892" y="851"/>
                </a:lnTo>
                <a:lnTo>
                  <a:pt x="896" y="852"/>
                </a:lnTo>
                <a:lnTo>
                  <a:pt x="900" y="853"/>
                </a:lnTo>
                <a:lnTo>
                  <a:pt x="900" y="853"/>
                </a:lnTo>
                <a:lnTo>
                  <a:pt x="903" y="852"/>
                </a:lnTo>
                <a:lnTo>
                  <a:pt x="907" y="851"/>
                </a:lnTo>
                <a:lnTo>
                  <a:pt x="910" y="850"/>
                </a:lnTo>
                <a:lnTo>
                  <a:pt x="912" y="848"/>
                </a:lnTo>
                <a:lnTo>
                  <a:pt x="914" y="844"/>
                </a:lnTo>
                <a:lnTo>
                  <a:pt x="916" y="841"/>
                </a:lnTo>
                <a:lnTo>
                  <a:pt x="917" y="838"/>
                </a:lnTo>
                <a:lnTo>
                  <a:pt x="917" y="835"/>
                </a:lnTo>
                <a:lnTo>
                  <a:pt x="917" y="835"/>
                </a:lnTo>
                <a:close/>
                <a:moveTo>
                  <a:pt x="1000" y="835"/>
                </a:moveTo>
                <a:lnTo>
                  <a:pt x="1000" y="835"/>
                </a:lnTo>
                <a:lnTo>
                  <a:pt x="1000" y="831"/>
                </a:lnTo>
                <a:lnTo>
                  <a:pt x="999" y="828"/>
                </a:lnTo>
                <a:lnTo>
                  <a:pt x="998" y="825"/>
                </a:lnTo>
                <a:lnTo>
                  <a:pt x="995" y="822"/>
                </a:lnTo>
                <a:lnTo>
                  <a:pt x="992" y="820"/>
                </a:lnTo>
                <a:lnTo>
                  <a:pt x="989" y="818"/>
                </a:lnTo>
                <a:lnTo>
                  <a:pt x="986" y="817"/>
                </a:lnTo>
                <a:lnTo>
                  <a:pt x="982" y="816"/>
                </a:lnTo>
                <a:lnTo>
                  <a:pt x="982" y="816"/>
                </a:lnTo>
                <a:lnTo>
                  <a:pt x="979" y="817"/>
                </a:lnTo>
                <a:lnTo>
                  <a:pt x="975" y="818"/>
                </a:lnTo>
                <a:lnTo>
                  <a:pt x="973" y="820"/>
                </a:lnTo>
                <a:lnTo>
                  <a:pt x="969" y="822"/>
                </a:lnTo>
                <a:lnTo>
                  <a:pt x="967" y="825"/>
                </a:lnTo>
                <a:lnTo>
                  <a:pt x="966" y="828"/>
                </a:lnTo>
                <a:lnTo>
                  <a:pt x="965" y="831"/>
                </a:lnTo>
                <a:lnTo>
                  <a:pt x="964" y="835"/>
                </a:lnTo>
                <a:lnTo>
                  <a:pt x="964" y="835"/>
                </a:lnTo>
                <a:lnTo>
                  <a:pt x="965" y="838"/>
                </a:lnTo>
                <a:lnTo>
                  <a:pt x="966" y="841"/>
                </a:lnTo>
                <a:lnTo>
                  <a:pt x="967" y="844"/>
                </a:lnTo>
                <a:lnTo>
                  <a:pt x="969" y="848"/>
                </a:lnTo>
                <a:lnTo>
                  <a:pt x="973" y="850"/>
                </a:lnTo>
                <a:lnTo>
                  <a:pt x="975" y="851"/>
                </a:lnTo>
                <a:lnTo>
                  <a:pt x="979" y="852"/>
                </a:lnTo>
                <a:lnTo>
                  <a:pt x="982" y="853"/>
                </a:lnTo>
                <a:lnTo>
                  <a:pt x="982" y="853"/>
                </a:lnTo>
                <a:lnTo>
                  <a:pt x="986" y="852"/>
                </a:lnTo>
                <a:lnTo>
                  <a:pt x="989" y="851"/>
                </a:lnTo>
                <a:lnTo>
                  <a:pt x="992" y="850"/>
                </a:lnTo>
                <a:lnTo>
                  <a:pt x="995" y="848"/>
                </a:lnTo>
                <a:lnTo>
                  <a:pt x="998" y="844"/>
                </a:lnTo>
                <a:lnTo>
                  <a:pt x="999" y="841"/>
                </a:lnTo>
                <a:lnTo>
                  <a:pt x="1000" y="838"/>
                </a:lnTo>
                <a:lnTo>
                  <a:pt x="1000" y="835"/>
                </a:lnTo>
                <a:lnTo>
                  <a:pt x="1000" y="835"/>
                </a:lnTo>
                <a:close/>
                <a:moveTo>
                  <a:pt x="1083" y="835"/>
                </a:moveTo>
                <a:lnTo>
                  <a:pt x="1083" y="835"/>
                </a:lnTo>
                <a:lnTo>
                  <a:pt x="1082" y="831"/>
                </a:lnTo>
                <a:lnTo>
                  <a:pt x="1081" y="828"/>
                </a:lnTo>
                <a:lnTo>
                  <a:pt x="1080" y="825"/>
                </a:lnTo>
                <a:lnTo>
                  <a:pt x="1078" y="822"/>
                </a:lnTo>
                <a:lnTo>
                  <a:pt x="1076" y="820"/>
                </a:lnTo>
                <a:lnTo>
                  <a:pt x="1072" y="818"/>
                </a:lnTo>
                <a:lnTo>
                  <a:pt x="1069" y="817"/>
                </a:lnTo>
                <a:lnTo>
                  <a:pt x="1065" y="816"/>
                </a:lnTo>
                <a:lnTo>
                  <a:pt x="1065" y="816"/>
                </a:lnTo>
                <a:lnTo>
                  <a:pt x="1062" y="817"/>
                </a:lnTo>
                <a:lnTo>
                  <a:pt x="1058" y="818"/>
                </a:lnTo>
                <a:lnTo>
                  <a:pt x="1055" y="820"/>
                </a:lnTo>
                <a:lnTo>
                  <a:pt x="1053" y="822"/>
                </a:lnTo>
                <a:lnTo>
                  <a:pt x="1051" y="825"/>
                </a:lnTo>
                <a:lnTo>
                  <a:pt x="1049" y="828"/>
                </a:lnTo>
                <a:lnTo>
                  <a:pt x="1048" y="831"/>
                </a:lnTo>
                <a:lnTo>
                  <a:pt x="1048" y="835"/>
                </a:lnTo>
                <a:lnTo>
                  <a:pt x="1048" y="835"/>
                </a:lnTo>
                <a:lnTo>
                  <a:pt x="1048" y="838"/>
                </a:lnTo>
                <a:lnTo>
                  <a:pt x="1049" y="841"/>
                </a:lnTo>
                <a:lnTo>
                  <a:pt x="1051" y="844"/>
                </a:lnTo>
                <a:lnTo>
                  <a:pt x="1053" y="848"/>
                </a:lnTo>
                <a:lnTo>
                  <a:pt x="1055" y="850"/>
                </a:lnTo>
                <a:lnTo>
                  <a:pt x="1058" y="851"/>
                </a:lnTo>
                <a:lnTo>
                  <a:pt x="1062" y="852"/>
                </a:lnTo>
                <a:lnTo>
                  <a:pt x="1065" y="853"/>
                </a:lnTo>
                <a:lnTo>
                  <a:pt x="1065" y="853"/>
                </a:lnTo>
                <a:lnTo>
                  <a:pt x="1069" y="852"/>
                </a:lnTo>
                <a:lnTo>
                  <a:pt x="1072" y="851"/>
                </a:lnTo>
                <a:lnTo>
                  <a:pt x="1076" y="850"/>
                </a:lnTo>
                <a:lnTo>
                  <a:pt x="1078" y="848"/>
                </a:lnTo>
                <a:lnTo>
                  <a:pt x="1080" y="844"/>
                </a:lnTo>
                <a:lnTo>
                  <a:pt x="1081" y="841"/>
                </a:lnTo>
                <a:lnTo>
                  <a:pt x="1082" y="838"/>
                </a:lnTo>
                <a:lnTo>
                  <a:pt x="1083" y="835"/>
                </a:lnTo>
                <a:lnTo>
                  <a:pt x="1083" y="835"/>
                </a:lnTo>
                <a:close/>
                <a:moveTo>
                  <a:pt x="1134" y="102"/>
                </a:moveTo>
                <a:lnTo>
                  <a:pt x="1134" y="102"/>
                </a:lnTo>
                <a:lnTo>
                  <a:pt x="1134" y="101"/>
                </a:lnTo>
                <a:lnTo>
                  <a:pt x="1132" y="100"/>
                </a:lnTo>
                <a:lnTo>
                  <a:pt x="112" y="100"/>
                </a:lnTo>
                <a:lnTo>
                  <a:pt x="112" y="100"/>
                </a:lnTo>
                <a:lnTo>
                  <a:pt x="111" y="101"/>
                </a:lnTo>
                <a:lnTo>
                  <a:pt x="110" y="102"/>
                </a:lnTo>
                <a:lnTo>
                  <a:pt x="110" y="753"/>
                </a:lnTo>
                <a:lnTo>
                  <a:pt x="1134" y="753"/>
                </a:lnTo>
                <a:lnTo>
                  <a:pt x="1134" y="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320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Freeform 341"/>
          <p:cNvSpPr>
            <a:spLocks noEditPoints="1"/>
          </p:cNvSpPr>
          <p:nvPr/>
        </p:nvSpPr>
        <p:spPr bwMode="auto">
          <a:xfrm>
            <a:off x="4403623" y="1288415"/>
            <a:ext cx="175635" cy="164349"/>
          </a:xfrm>
          <a:custGeom>
            <a:avLst/>
            <a:gdLst>
              <a:gd name="T0" fmla="*/ 926 w 1245"/>
              <a:gd name="T1" fmla="*/ 1134 h 1163"/>
              <a:gd name="T2" fmla="*/ 911 w 1245"/>
              <a:gd name="T3" fmla="*/ 1156 h 1163"/>
              <a:gd name="T4" fmla="*/ 359 w 1245"/>
              <a:gd name="T5" fmla="*/ 1163 h 1163"/>
              <a:gd name="T6" fmla="*/ 333 w 1245"/>
              <a:gd name="T7" fmla="*/ 1156 h 1163"/>
              <a:gd name="T8" fmla="*/ 318 w 1245"/>
              <a:gd name="T9" fmla="*/ 1134 h 1163"/>
              <a:gd name="T10" fmla="*/ 323 w 1245"/>
              <a:gd name="T11" fmla="*/ 1114 h 1163"/>
              <a:gd name="T12" fmla="*/ 377 w 1245"/>
              <a:gd name="T13" fmla="*/ 1096 h 1163"/>
              <a:gd name="T14" fmla="*/ 432 w 1245"/>
              <a:gd name="T15" fmla="*/ 1057 h 1163"/>
              <a:gd name="T16" fmla="*/ 457 w 1245"/>
              <a:gd name="T17" fmla="*/ 1019 h 1163"/>
              <a:gd name="T18" fmla="*/ 466 w 1245"/>
              <a:gd name="T19" fmla="*/ 979 h 1163"/>
              <a:gd name="T20" fmla="*/ 778 w 1245"/>
              <a:gd name="T21" fmla="*/ 932 h 1163"/>
              <a:gd name="T22" fmla="*/ 779 w 1245"/>
              <a:gd name="T23" fmla="*/ 981 h 1163"/>
              <a:gd name="T24" fmla="*/ 788 w 1245"/>
              <a:gd name="T25" fmla="*/ 1014 h 1163"/>
              <a:gd name="T26" fmla="*/ 825 w 1245"/>
              <a:gd name="T27" fmla="*/ 1060 h 1163"/>
              <a:gd name="T28" fmla="*/ 881 w 1245"/>
              <a:gd name="T29" fmla="*/ 1095 h 1163"/>
              <a:gd name="T30" fmla="*/ 928 w 1245"/>
              <a:gd name="T31" fmla="*/ 1116 h 1163"/>
              <a:gd name="T32" fmla="*/ 1244 w 1245"/>
              <a:gd name="T33" fmla="*/ 866 h 1163"/>
              <a:gd name="T34" fmla="*/ 1225 w 1245"/>
              <a:gd name="T35" fmla="*/ 893 h 1163"/>
              <a:gd name="T36" fmla="*/ 42 w 1245"/>
              <a:gd name="T37" fmla="*/ 901 h 1163"/>
              <a:gd name="T38" fmla="*/ 19 w 1245"/>
              <a:gd name="T39" fmla="*/ 893 h 1163"/>
              <a:gd name="T40" fmla="*/ 0 w 1245"/>
              <a:gd name="T41" fmla="*/ 866 h 1163"/>
              <a:gd name="T42" fmla="*/ 0 w 1245"/>
              <a:gd name="T43" fmla="*/ 33 h 1163"/>
              <a:gd name="T44" fmla="*/ 19 w 1245"/>
              <a:gd name="T45" fmla="*/ 7 h 1163"/>
              <a:gd name="T46" fmla="*/ 1201 w 1245"/>
              <a:gd name="T47" fmla="*/ 0 h 1163"/>
              <a:gd name="T48" fmla="*/ 1225 w 1245"/>
              <a:gd name="T49" fmla="*/ 7 h 1163"/>
              <a:gd name="T50" fmla="*/ 1244 w 1245"/>
              <a:gd name="T51" fmla="*/ 33 h 1163"/>
              <a:gd name="T52" fmla="*/ 917 w 1245"/>
              <a:gd name="T53" fmla="*/ 835 h 1163"/>
              <a:gd name="T54" fmla="*/ 912 w 1245"/>
              <a:gd name="T55" fmla="*/ 822 h 1163"/>
              <a:gd name="T56" fmla="*/ 900 w 1245"/>
              <a:gd name="T57" fmla="*/ 816 h 1163"/>
              <a:gd name="T58" fmla="*/ 889 w 1245"/>
              <a:gd name="T59" fmla="*/ 820 h 1163"/>
              <a:gd name="T60" fmla="*/ 882 w 1245"/>
              <a:gd name="T61" fmla="*/ 831 h 1163"/>
              <a:gd name="T62" fmla="*/ 883 w 1245"/>
              <a:gd name="T63" fmla="*/ 841 h 1163"/>
              <a:gd name="T64" fmla="*/ 892 w 1245"/>
              <a:gd name="T65" fmla="*/ 851 h 1163"/>
              <a:gd name="T66" fmla="*/ 903 w 1245"/>
              <a:gd name="T67" fmla="*/ 852 h 1163"/>
              <a:gd name="T68" fmla="*/ 914 w 1245"/>
              <a:gd name="T69" fmla="*/ 844 h 1163"/>
              <a:gd name="T70" fmla="*/ 917 w 1245"/>
              <a:gd name="T71" fmla="*/ 835 h 1163"/>
              <a:gd name="T72" fmla="*/ 999 w 1245"/>
              <a:gd name="T73" fmla="*/ 828 h 1163"/>
              <a:gd name="T74" fmla="*/ 989 w 1245"/>
              <a:gd name="T75" fmla="*/ 818 h 1163"/>
              <a:gd name="T76" fmla="*/ 979 w 1245"/>
              <a:gd name="T77" fmla="*/ 817 h 1163"/>
              <a:gd name="T78" fmla="*/ 967 w 1245"/>
              <a:gd name="T79" fmla="*/ 825 h 1163"/>
              <a:gd name="T80" fmla="*/ 964 w 1245"/>
              <a:gd name="T81" fmla="*/ 835 h 1163"/>
              <a:gd name="T82" fmla="*/ 969 w 1245"/>
              <a:gd name="T83" fmla="*/ 848 h 1163"/>
              <a:gd name="T84" fmla="*/ 982 w 1245"/>
              <a:gd name="T85" fmla="*/ 853 h 1163"/>
              <a:gd name="T86" fmla="*/ 992 w 1245"/>
              <a:gd name="T87" fmla="*/ 850 h 1163"/>
              <a:gd name="T88" fmla="*/ 1000 w 1245"/>
              <a:gd name="T89" fmla="*/ 838 h 1163"/>
              <a:gd name="T90" fmla="*/ 1083 w 1245"/>
              <a:gd name="T91" fmla="*/ 835 h 1163"/>
              <a:gd name="T92" fmla="*/ 1078 w 1245"/>
              <a:gd name="T93" fmla="*/ 822 h 1163"/>
              <a:gd name="T94" fmla="*/ 1065 w 1245"/>
              <a:gd name="T95" fmla="*/ 816 h 1163"/>
              <a:gd name="T96" fmla="*/ 1055 w 1245"/>
              <a:gd name="T97" fmla="*/ 820 h 1163"/>
              <a:gd name="T98" fmla="*/ 1048 w 1245"/>
              <a:gd name="T99" fmla="*/ 831 h 1163"/>
              <a:gd name="T100" fmla="*/ 1049 w 1245"/>
              <a:gd name="T101" fmla="*/ 841 h 1163"/>
              <a:gd name="T102" fmla="*/ 1058 w 1245"/>
              <a:gd name="T103" fmla="*/ 851 h 1163"/>
              <a:gd name="T104" fmla="*/ 1069 w 1245"/>
              <a:gd name="T105" fmla="*/ 852 h 1163"/>
              <a:gd name="T106" fmla="*/ 1080 w 1245"/>
              <a:gd name="T107" fmla="*/ 844 h 1163"/>
              <a:gd name="T108" fmla="*/ 1083 w 1245"/>
              <a:gd name="T109" fmla="*/ 835 h 1163"/>
              <a:gd name="T110" fmla="*/ 1132 w 1245"/>
              <a:gd name="T111" fmla="*/ 100 h 1163"/>
              <a:gd name="T112" fmla="*/ 110 w 1245"/>
              <a:gd name="T113" fmla="*/ 102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45" h="1163">
                <a:moveTo>
                  <a:pt x="928" y="1116"/>
                </a:moveTo>
                <a:lnTo>
                  <a:pt x="928" y="1116"/>
                </a:lnTo>
                <a:lnTo>
                  <a:pt x="928" y="1124"/>
                </a:lnTo>
                <a:lnTo>
                  <a:pt x="926" y="1134"/>
                </a:lnTo>
                <a:lnTo>
                  <a:pt x="923" y="1142"/>
                </a:lnTo>
                <a:lnTo>
                  <a:pt x="917" y="1149"/>
                </a:lnTo>
                <a:lnTo>
                  <a:pt x="917" y="1149"/>
                </a:lnTo>
                <a:lnTo>
                  <a:pt x="911" y="1156"/>
                </a:lnTo>
                <a:lnTo>
                  <a:pt x="903" y="1160"/>
                </a:lnTo>
                <a:lnTo>
                  <a:pt x="895" y="1162"/>
                </a:lnTo>
                <a:lnTo>
                  <a:pt x="885" y="1163"/>
                </a:lnTo>
                <a:lnTo>
                  <a:pt x="359" y="1163"/>
                </a:lnTo>
                <a:lnTo>
                  <a:pt x="359" y="1163"/>
                </a:lnTo>
                <a:lnTo>
                  <a:pt x="350" y="1162"/>
                </a:lnTo>
                <a:lnTo>
                  <a:pt x="342" y="1160"/>
                </a:lnTo>
                <a:lnTo>
                  <a:pt x="333" y="1156"/>
                </a:lnTo>
                <a:lnTo>
                  <a:pt x="327" y="1149"/>
                </a:lnTo>
                <a:lnTo>
                  <a:pt x="327" y="1149"/>
                </a:lnTo>
                <a:lnTo>
                  <a:pt x="321" y="1142"/>
                </a:lnTo>
                <a:lnTo>
                  <a:pt x="318" y="1134"/>
                </a:lnTo>
                <a:lnTo>
                  <a:pt x="317" y="1124"/>
                </a:lnTo>
                <a:lnTo>
                  <a:pt x="317" y="1116"/>
                </a:lnTo>
                <a:lnTo>
                  <a:pt x="317" y="1116"/>
                </a:lnTo>
                <a:lnTo>
                  <a:pt x="323" y="1114"/>
                </a:lnTo>
                <a:lnTo>
                  <a:pt x="341" y="1110"/>
                </a:lnTo>
                <a:lnTo>
                  <a:pt x="351" y="1106"/>
                </a:lnTo>
                <a:lnTo>
                  <a:pt x="364" y="1101"/>
                </a:lnTo>
                <a:lnTo>
                  <a:pt x="377" y="1096"/>
                </a:lnTo>
                <a:lnTo>
                  <a:pt x="392" y="1088"/>
                </a:lnTo>
                <a:lnTo>
                  <a:pt x="406" y="1080"/>
                </a:lnTo>
                <a:lnTo>
                  <a:pt x="420" y="1069"/>
                </a:lnTo>
                <a:lnTo>
                  <a:pt x="432" y="1057"/>
                </a:lnTo>
                <a:lnTo>
                  <a:pt x="444" y="1044"/>
                </a:lnTo>
                <a:lnTo>
                  <a:pt x="449" y="1036"/>
                </a:lnTo>
                <a:lnTo>
                  <a:pt x="453" y="1028"/>
                </a:lnTo>
                <a:lnTo>
                  <a:pt x="457" y="1019"/>
                </a:lnTo>
                <a:lnTo>
                  <a:pt x="461" y="1010"/>
                </a:lnTo>
                <a:lnTo>
                  <a:pt x="463" y="1001"/>
                </a:lnTo>
                <a:lnTo>
                  <a:pt x="465" y="990"/>
                </a:lnTo>
                <a:lnTo>
                  <a:pt x="466" y="979"/>
                </a:lnTo>
                <a:lnTo>
                  <a:pt x="467" y="967"/>
                </a:lnTo>
                <a:lnTo>
                  <a:pt x="467" y="967"/>
                </a:lnTo>
                <a:lnTo>
                  <a:pt x="467" y="932"/>
                </a:lnTo>
                <a:lnTo>
                  <a:pt x="778" y="932"/>
                </a:lnTo>
                <a:lnTo>
                  <a:pt x="778" y="932"/>
                </a:lnTo>
                <a:lnTo>
                  <a:pt x="779" y="972"/>
                </a:lnTo>
                <a:lnTo>
                  <a:pt x="779" y="972"/>
                </a:lnTo>
                <a:lnTo>
                  <a:pt x="779" y="981"/>
                </a:lnTo>
                <a:lnTo>
                  <a:pt x="780" y="990"/>
                </a:lnTo>
                <a:lnTo>
                  <a:pt x="782" y="998"/>
                </a:lnTo>
                <a:lnTo>
                  <a:pt x="785" y="1006"/>
                </a:lnTo>
                <a:lnTo>
                  <a:pt x="788" y="1014"/>
                </a:lnTo>
                <a:lnTo>
                  <a:pt x="792" y="1021"/>
                </a:lnTo>
                <a:lnTo>
                  <a:pt x="801" y="1035"/>
                </a:lnTo>
                <a:lnTo>
                  <a:pt x="813" y="1048"/>
                </a:lnTo>
                <a:lnTo>
                  <a:pt x="825" y="1060"/>
                </a:lnTo>
                <a:lnTo>
                  <a:pt x="839" y="1070"/>
                </a:lnTo>
                <a:lnTo>
                  <a:pt x="853" y="1080"/>
                </a:lnTo>
                <a:lnTo>
                  <a:pt x="866" y="1088"/>
                </a:lnTo>
                <a:lnTo>
                  <a:pt x="881" y="1095"/>
                </a:lnTo>
                <a:lnTo>
                  <a:pt x="904" y="1107"/>
                </a:lnTo>
                <a:lnTo>
                  <a:pt x="922" y="1113"/>
                </a:lnTo>
                <a:lnTo>
                  <a:pt x="928" y="1116"/>
                </a:lnTo>
                <a:lnTo>
                  <a:pt x="928" y="1116"/>
                </a:lnTo>
                <a:close/>
                <a:moveTo>
                  <a:pt x="1245" y="42"/>
                </a:moveTo>
                <a:lnTo>
                  <a:pt x="1245" y="857"/>
                </a:lnTo>
                <a:lnTo>
                  <a:pt x="1245" y="857"/>
                </a:lnTo>
                <a:lnTo>
                  <a:pt x="1244" y="866"/>
                </a:lnTo>
                <a:lnTo>
                  <a:pt x="1242" y="875"/>
                </a:lnTo>
                <a:lnTo>
                  <a:pt x="1237" y="881"/>
                </a:lnTo>
                <a:lnTo>
                  <a:pt x="1232" y="888"/>
                </a:lnTo>
                <a:lnTo>
                  <a:pt x="1225" y="893"/>
                </a:lnTo>
                <a:lnTo>
                  <a:pt x="1219" y="898"/>
                </a:lnTo>
                <a:lnTo>
                  <a:pt x="1210" y="900"/>
                </a:lnTo>
                <a:lnTo>
                  <a:pt x="1201" y="901"/>
                </a:lnTo>
                <a:lnTo>
                  <a:pt x="42" y="901"/>
                </a:lnTo>
                <a:lnTo>
                  <a:pt x="42" y="901"/>
                </a:lnTo>
                <a:lnTo>
                  <a:pt x="34" y="900"/>
                </a:lnTo>
                <a:lnTo>
                  <a:pt x="26" y="898"/>
                </a:lnTo>
                <a:lnTo>
                  <a:pt x="19" y="893"/>
                </a:lnTo>
                <a:lnTo>
                  <a:pt x="12" y="888"/>
                </a:lnTo>
                <a:lnTo>
                  <a:pt x="7" y="881"/>
                </a:lnTo>
                <a:lnTo>
                  <a:pt x="3" y="875"/>
                </a:lnTo>
                <a:lnTo>
                  <a:pt x="0" y="866"/>
                </a:lnTo>
                <a:lnTo>
                  <a:pt x="0" y="857"/>
                </a:lnTo>
                <a:lnTo>
                  <a:pt x="0" y="42"/>
                </a:lnTo>
                <a:lnTo>
                  <a:pt x="0" y="42"/>
                </a:lnTo>
                <a:lnTo>
                  <a:pt x="0" y="33"/>
                </a:lnTo>
                <a:lnTo>
                  <a:pt x="3" y="26"/>
                </a:lnTo>
                <a:lnTo>
                  <a:pt x="7" y="18"/>
                </a:lnTo>
                <a:lnTo>
                  <a:pt x="12" y="12"/>
                </a:lnTo>
                <a:lnTo>
                  <a:pt x="19" y="7"/>
                </a:lnTo>
                <a:lnTo>
                  <a:pt x="26" y="3"/>
                </a:lnTo>
                <a:lnTo>
                  <a:pt x="34" y="1"/>
                </a:lnTo>
                <a:lnTo>
                  <a:pt x="42" y="0"/>
                </a:lnTo>
                <a:lnTo>
                  <a:pt x="1201" y="0"/>
                </a:lnTo>
                <a:lnTo>
                  <a:pt x="1201" y="0"/>
                </a:lnTo>
                <a:lnTo>
                  <a:pt x="1210" y="1"/>
                </a:lnTo>
                <a:lnTo>
                  <a:pt x="1219" y="3"/>
                </a:lnTo>
                <a:lnTo>
                  <a:pt x="1225" y="7"/>
                </a:lnTo>
                <a:lnTo>
                  <a:pt x="1232" y="12"/>
                </a:lnTo>
                <a:lnTo>
                  <a:pt x="1237" y="18"/>
                </a:lnTo>
                <a:lnTo>
                  <a:pt x="1242" y="26"/>
                </a:lnTo>
                <a:lnTo>
                  <a:pt x="1244" y="33"/>
                </a:lnTo>
                <a:lnTo>
                  <a:pt x="1245" y="42"/>
                </a:lnTo>
                <a:lnTo>
                  <a:pt x="1245" y="42"/>
                </a:lnTo>
                <a:close/>
                <a:moveTo>
                  <a:pt x="917" y="835"/>
                </a:moveTo>
                <a:lnTo>
                  <a:pt x="917" y="835"/>
                </a:lnTo>
                <a:lnTo>
                  <a:pt x="917" y="831"/>
                </a:lnTo>
                <a:lnTo>
                  <a:pt x="916" y="828"/>
                </a:lnTo>
                <a:lnTo>
                  <a:pt x="914" y="825"/>
                </a:lnTo>
                <a:lnTo>
                  <a:pt x="912" y="822"/>
                </a:lnTo>
                <a:lnTo>
                  <a:pt x="910" y="820"/>
                </a:lnTo>
                <a:lnTo>
                  <a:pt x="907" y="818"/>
                </a:lnTo>
                <a:lnTo>
                  <a:pt x="903" y="817"/>
                </a:lnTo>
                <a:lnTo>
                  <a:pt x="900" y="816"/>
                </a:lnTo>
                <a:lnTo>
                  <a:pt x="900" y="816"/>
                </a:lnTo>
                <a:lnTo>
                  <a:pt x="896" y="817"/>
                </a:lnTo>
                <a:lnTo>
                  <a:pt x="892" y="818"/>
                </a:lnTo>
                <a:lnTo>
                  <a:pt x="889" y="820"/>
                </a:lnTo>
                <a:lnTo>
                  <a:pt x="887" y="822"/>
                </a:lnTo>
                <a:lnTo>
                  <a:pt x="885" y="825"/>
                </a:lnTo>
                <a:lnTo>
                  <a:pt x="883" y="828"/>
                </a:lnTo>
                <a:lnTo>
                  <a:pt x="882" y="831"/>
                </a:lnTo>
                <a:lnTo>
                  <a:pt x="882" y="835"/>
                </a:lnTo>
                <a:lnTo>
                  <a:pt x="882" y="835"/>
                </a:lnTo>
                <a:lnTo>
                  <a:pt x="882" y="838"/>
                </a:lnTo>
                <a:lnTo>
                  <a:pt x="883" y="841"/>
                </a:lnTo>
                <a:lnTo>
                  <a:pt x="885" y="844"/>
                </a:lnTo>
                <a:lnTo>
                  <a:pt x="887" y="848"/>
                </a:lnTo>
                <a:lnTo>
                  <a:pt x="889" y="850"/>
                </a:lnTo>
                <a:lnTo>
                  <a:pt x="892" y="851"/>
                </a:lnTo>
                <a:lnTo>
                  <a:pt x="896" y="852"/>
                </a:lnTo>
                <a:lnTo>
                  <a:pt x="900" y="853"/>
                </a:lnTo>
                <a:lnTo>
                  <a:pt x="900" y="853"/>
                </a:lnTo>
                <a:lnTo>
                  <a:pt x="903" y="852"/>
                </a:lnTo>
                <a:lnTo>
                  <a:pt x="907" y="851"/>
                </a:lnTo>
                <a:lnTo>
                  <a:pt x="910" y="850"/>
                </a:lnTo>
                <a:lnTo>
                  <a:pt x="912" y="848"/>
                </a:lnTo>
                <a:lnTo>
                  <a:pt x="914" y="844"/>
                </a:lnTo>
                <a:lnTo>
                  <a:pt x="916" y="841"/>
                </a:lnTo>
                <a:lnTo>
                  <a:pt x="917" y="838"/>
                </a:lnTo>
                <a:lnTo>
                  <a:pt x="917" y="835"/>
                </a:lnTo>
                <a:lnTo>
                  <a:pt x="917" y="835"/>
                </a:lnTo>
                <a:close/>
                <a:moveTo>
                  <a:pt x="1000" y="835"/>
                </a:moveTo>
                <a:lnTo>
                  <a:pt x="1000" y="835"/>
                </a:lnTo>
                <a:lnTo>
                  <a:pt x="1000" y="831"/>
                </a:lnTo>
                <a:lnTo>
                  <a:pt x="999" y="828"/>
                </a:lnTo>
                <a:lnTo>
                  <a:pt x="998" y="825"/>
                </a:lnTo>
                <a:lnTo>
                  <a:pt x="995" y="822"/>
                </a:lnTo>
                <a:lnTo>
                  <a:pt x="992" y="820"/>
                </a:lnTo>
                <a:lnTo>
                  <a:pt x="989" y="818"/>
                </a:lnTo>
                <a:lnTo>
                  <a:pt x="986" y="817"/>
                </a:lnTo>
                <a:lnTo>
                  <a:pt x="982" y="816"/>
                </a:lnTo>
                <a:lnTo>
                  <a:pt x="982" y="816"/>
                </a:lnTo>
                <a:lnTo>
                  <a:pt x="979" y="817"/>
                </a:lnTo>
                <a:lnTo>
                  <a:pt x="975" y="818"/>
                </a:lnTo>
                <a:lnTo>
                  <a:pt x="973" y="820"/>
                </a:lnTo>
                <a:lnTo>
                  <a:pt x="969" y="822"/>
                </a:lnTo>
                <a:lnTo>
                  <a:pt x="967" y="825"/>
                </a:lnTo>
                <a:lnTo>
                  <a:pt x="966" y="828"/>
                </a:lnTo>
                <a:lnTo>
                  <a:pt x="965" y="831"/>
                </a:lnTo>
                <a:lnTo>
                  <a:pt x="964" y="835"/>
                </a:lnTo>
                <a:lnTo>
                  <a:pt x="964" y="835"/>
                </a:lnTo>
                <a:lnTo>
                  <a:pt x="965" y="838"/>
                </a:lnTo>
                <a:lnTo>
                  <a:pt x="966" y="841"/>
                </a:lnTo>
                <a:lnTo>
                  <a:pt x="967" y="844"/>
                </a:lnTo>
                <a:lnTo>
                  <a:pt x="969" y="848"/>
                </a:lnTo>
                <a:lnTo>
                  <a:pt x="973" y="850"/>
                </a:lnTo>
                <a:lnTo>
                  <a:pt x="975" y="851"/>
                </a:lnTo>
                <a:lnTo>
                  <a:pt x="979" y="852"/>
                </a:lnTo>
                <a:lnTo>
                  <a:pt x="982" y="853"/>
                </a:lnTo>
                <a:lnTo>
                  <a:pt x="982" y="853"/>
                </a:lnTo>
                <a:lnTo>
                  <a:pt x="986" y="852"/>
                </a:lnTo>
                <a:lnTo>
                  <a:pt x="989" y="851"/>
                </a:lnTo>
                <a:lnTo>
                  <a:pt x="992" y="850"/>
                </a:lnTo>
                <a:lnTo>
                  <a:pt x="995" y="848"/>
                </a:lnTo>
                <a:lnTo>
                  <a:pt x="998" y="844"/>
                </a:lnTo>
                <a:lnTo>
                  <a:pt x="999" y="841"/>
                </a:lnTo>
                <a:lnTo>
                  <a:pt x="1000" y="838"/>
                </a:lnTo>
                <a:lnTo>
                  <a:pt x="1000" y="835"/>
                </a:lnTo>
                <a:lnTo>
                  <a:pt x="1000" y="835"/>
                </a:lnTo>
                <a:close/>
                <a:moveTo>
                  <a:pt x="1083" y="835"/>
                </a:moveTo>
                <a:lnTo>
                  <a:pt x="1083" y="835"/>
                </a:lnTo>
                <a:lnTo>
                  <a:pt x="1082" y="831"/>
                </a:lnTo>
                <a:lnTo>
                  <a:pt x="1081" y="828"/>
                </a:lnTo>
                <a:lnTo>
                  <a:pt x="1080" y="825"/>
                </a:lnTo>
                <a:lnTo>
                  <a:pt x="1078" y="822"/>
                </a:lnTo>
                <a:lnTo>
                  <a:pt x="1076" y="820"/>
                </a:lnTo>
                <a:lnTo>
                  <a:pt x="1072" y="818"/>
                </a:lnTo>
                <a:lnTo>
                  <a:pt x="1069" y="817"/>
                </a:lnTo>
                <a:lnTo>
                  <a:pt x="1065" y="816"/>
                </a:lnTo>
                <a:lnTo>
                  <a:pt x="1065" y="816"/>
                </a:lnTo>
                <a:lnTo>
                  <a:pt x="1062" y="817"/>
                </a:lnTo>
                <a:lnTo>
                  <a:pt x="1058" y="818"/>
                </a:lnTo>
                <a:lnTo>
                  <a:pt x="1055" y="820"/>
                </a:lnTo>
                <a:lnTo>
                  <a:pt x="1053" y="822"/>
                </a:lnTo>
                <a:lnTo>
                  <a:pt x="1051" y="825"/>
                </a:lnTo>
                <a:lnTo>
                  <a:pt x="1049" y="828"/>
                </a:lnTo>
                <a:lnTo>
                  <a:pt x="1048" y="831"/>
                </a:lnTo>
                <a:lnTo>
                  <a:pt x="1048" y="835"/>
                </a:lnTo>
                <a:lnTo>
                  <a:pt x="1048" y="835"/>
                </a:lnTo>
                <a:lnTo>
                  <a:pt x="1048" y="838"/>
                </a:lnTo>
                <a:lnTo>
                  <a:pt x="1049" y="841"/>
                </a:lnTo>
                <a:lnTo>
                  <a:pt x="1051" y="844"/>
                </a:lnTo>
                <a:lnTo>
                  <a:pt x="1053" y="848"/>
                </a:lnTo>
                <a:lnTo>
                  <a:pt x="1055" y="850"/>
                </a:lnTo>
                <a:lnTo>
                  <a:pt x="1058" y="851"/>
                </a:lnTo>
                <a:lnTo>
                  <a:pt x="1062" y="852"/>
                </a:lnTo>
                <a:lnTo>
                  <a:pt x="1065" y="853"/>
                </a:lnTo>
                <a:lnTo>
                  <a:pt x="1065" y="853"/>
                </a:lnTo>
                <a:lnTo>
                  <a:pt x="1069" y="852"/>
                </a:lnTo>
                <a:lnTo>
                  <a:pt x="1072" y="851"/>
                </a:lnTo>
                <a:lnTo>
                  <a:pt x="1076" y="850"/>
                </a:lnTo>
                <a:lnTo>
                  <a:pt x="1078" y="848"/>
                </a:lnTo>
                <a:lnTo>
                  <a:pt x="1080" y="844"/>
                </a:lnTo>
                <a:lnTo>
                  <a:pt x="1081" y="841"/>
                </a:lnTo>
                <a:lnTo>
                  <a:pt x="1082" y="838"/>
                </a:lnTo>
                <a:lnTo>
                  <a:pt x="1083" y="835"/>
                </a:lnTo>
                <a:lnTo>
                  <a:pt x="1083" y="835"/>
                </a:lnTo>
                <a:close/>
                <a:moveTo>
                  <a:pt x="1134" y="102"/>
                </a:moveTo>
                <a:lnTo>
                  <a:pt x="1134" y="102"/>
                </a:lnTo>
                <a:lnTo>
                  <a:pt x="1134" y="101"/>
                </a:lnTo>
                <a:lnTo>
                  <a:pt x="1132" y="100"/>
                </a:lnTo>
                <a:lnTo>
                  <a:pt x="112" y="100"/>
                </a:lnTo>
                <a:lnTo>
                  <a:pt x="112" y="100"/>
                </a:lnTo>
                <a:lnTo>
                  <a:pt x="111" y="101"/>
                </a:lnTo>
                <a:lnTo>
                  <a:pt x="110" y="102"/>
                </a:lnTo>
                <a:lnTo>
                  <a:pt x="110" y="753"/>
                </a:lnTo>
                <a:lnTo>
                  <a:pt x="1134" y="753"/>
                </a:lnTo>
                <a:lnTo>
                  <a:pt x="1134" y="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320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Freeform 341"/>
          <p:cNvSpPr>
            <a:spLocks noEditPoints="1"/>
          </p:cNvSpPr>
          <p:nvPr/>
        </p:nvSpPr>
        <p:spPr bwMode="auto">
          <a:xfrm>
            <a:off x="4300417" y="1464945"/>
            <a:ext cx="175635" cy="164349"/>
          </a:xfrm>
          <a:custGeom>
            <a:avLst/>
            <a:gdLst>
              <a:gd name="T0" fmla="*/ 926 w 1245"/>
              <a:gd name="T1" fmla="*/ 1134 h 1163"/>
              <a:gd name="T2" fmla="*/ 911 w 1245"/>
              <a:gd name="T3" fmla="*/ 1156 h 1163"/>
              <a:gd name="T4" fmla="*/ 359 w 1245"/>
              <a:gd name="T5" fmla="*/ 1163 h 1163"/>
              <a:gd name="T6" fmla="*/ 333 w 1245"/>
              <a:gd name="T7" fmla="*/ 1156 h 1163"/>
              <a:gd name="T8" fmla="*/ 318 w 1245"/>
              <a:gd name="T9" fmla="*/ 1134 h 1163"/>
              <a:gd name="T10" fmla="*/ 323 w 1245"/>
              <a:gd name="T11" fmla="*/ 1114 h 1163"/>
              <a:gd name="T12" fmla="*/ 377 w 1245"/>
              <a:gd name="T13" fmla="*/ 1096 h 1163"/>
              <a:gd name="T14" fmla="*/ 432 w 1245"/>
              <a:gd name="T15" fmla="*/ 1057 h 1163"/>
              <a:gd name="T16" fmla="*/ 457 w 1245"/>
              <a:gd name="T17" fmla="*/ 1019 h 1163"/>
              <a:gd name="T18" fmla="*/ 466 w 1245"/>
              <a:gd name="T19" fmla="*/ 979 h 1163"/>
              <a:gd name="T20" fmla="*/ 778 w 1245"/>
              <a:gd name="T21" fmla="*/ 932 h 1163"/>
              <a:gd name="T22" fmla="*/ 779 w 1245"/>
              <a:gd name="T23" fmla="*/ 981 h 1163"/>
              <a:gd name="T24" fmla="*/ 788 w 1245"/>
              <a:gd name="T25" fmla="*/ 1014 h 1163"/>
              <a:gd name="T26" fmla="*/ 825 w 1245"/>
              <a:gd name="T27" fmla="*/ 1060 h 1163"/>
              <a:gd name="T28" fmla="*/ 881 w 1245"/>
              <a:gd name="T29" fmla="*/ 1095 h 1163"/>
              <a:gd name="T30" fmla="*/ 928 w 1245"/>
              <a:gd name="T31" fmla="*/ 1116 h 1163"/>
              <a:gd name="T32" fmla="*/ 1244 w 1245"/>
              <a:gd name="T33" fmla="*/ 866 h 1163"/>
              <a:gd name="T34" fmla="*/ 1225 w 1245"/>
              <a:gd name="T35" fmla="*/ 893 h 1163"/>
              <a:gd name="T36" fmla="*/ 42 w 1245"/>
              <a:gd name="T37" fmla="*/ 901 h 1163"/>
              <a:gd name="T38" fmla="*/ 19 w 1245"/>
              <a:gd name="T39" fmla="*/ 893 h 1163"/>
              <a:gd name="T40" fmla="*/ 0 w 1245"/>
              <a:gd name="T41" fmla="*/ 866 h 1163"/>
              <a:gd name="T42" fmla="*/ 0 w 1245"/>
              <a:gd name="T43" fmla="*/ 33 h 1163"/>
              <a:gd name="T44" fmla="*/ 19 w 1245"/>
              <a:gd name="T45" fmla="*/ 7 h 1163"/>
              <a:gd name="T46" fmla="*/ 1201 w 1245"/>
              <a:gd name="T47" fmla="*/ 0 h 1163"/>
              <a:gd name="T48" fmla="*/ 1225 w 1245"/>
              <a:gd name="T49" fmla="*/ 7 h 1163"/>
              <a:gd name="T50" fmla="*/ 1244 w 1245"/>
              <a:gd name="T51" fmla="*/ 33 h 1163"/>
              <a:gd name="T52" fmla="*/ 917 w 1245"/>
              <a:gd name="T53" fmla="*/ 835 h 1163"/>
              <a:gd name="T54" fmla="*/ 912 w 1245"/>
              <a:gd name="T55" fmla="*/ 822 h 1163"/>
              <a:gd name="T56" fmla="*/ 900 w 1245"/>
              <a:gd name="T57" fmla="*/ 816 h 1163"/>
              <a:gd name="T58" fmla="*/ 889 w 1245"/>
              <a:gd name="T59" fmla="*/ 820 h 1163"/>
              <a:gd name="T60" fmla="*/ 882 w 1245"/>
              <a:gd name="T61" fmla="*/ 831 h 1163"/>
              <a:gd name="T62" fmla="*/ 883 w 1245"/>
              <a:gd name="T63" fmla="*/ 841 h 1163"/>
              <a:gd name="T64" fmla="*/ 892 w 1245"/>
              <a:gd name="T65" fmla="*/ 851 h 1163"/>
              <a:gd name="T66" fmla="*/ 903 w 1245"/>
              <a:gd name="T67" fmla="*/ 852 h 1163"/>
              <a:gd name="T68" fmla="*/ 914 w 1245"/>
              <a:gd name="T69" fmla="*/ 844 h 1163"/>
              <a:gd name="T70" fmla="*/ 917 w 1245"/>
              <a:gd name="T71" fmla="*/ 835 h 1163"/>
              <a:gd name="T72" fmla="*/ 999 w 1245"/>
              <a:gd name="T73" fmla="*/ 828 h 1163"/>
              <a:gd name="T74" fmla="*/ 989 w 1245"/>
              <a:gd name="T75" fmla="*/ 818 h 1163"/>
              <a:gd name="T76" fmla="*/ 979 w 1245"/>
              <a:gd name="T77" fmla="*/ 817 h 1163"/>
              <a:gd name="T78" fmla="*/ 967 w 1245"/>
              <a:gd name="T79" fmla="*/ 825 h 1163"/>
              <a:gd name="T80" fmla="*/ 964 w 1245"/>
              <a:gd name="T81" fmla="*/ 835 h 1163"/>
              <a:gd name="T82" fmla="*/ 969 w 1245"/>
              <a:gd name="T83" fmla="*/ 848 h 1163"/>
              <a:gd name="T84" fmla="*/ 982 w 1245"/>
              <a:gd name="T85" fmla="*/ 853 h 1163"/>
              <a:gd name="T86" fmla="*/ 992 w 1245"/>
              <a:gd name="T87" fmla="*/ 850 h 1163"/>
              <a:gd name="T88" fmla="*/ 1000 w 1245"/>
              <a:gd name="T89" fmla="*/ 838 h 1163"/>
              <a:gd name="T90" fmla="*/ 1083 w 1245"/>
              <a:gd name="T91" fmla="*/ 835 h 1163"/>
              <a:gd name="T92" fmla="*/ 1078 w 1245"/>
              <a:gd name="T93" fmla="*/ 822 h 1163"/>
              <a:gd name="T94" fmla="*/ 1065 w 1245"/>
              <a:gd name="T95" fmla="*/ 816 h 1163"/>
              <a:gd name="T96" fmla="*/ 1055 w 1245"/>
              <a:gd name="T97" fmla="*/ 820 h 1163"/>
              <a:gd name="T98" fmla="*/ 1048 w 1245"/>
              <a:gd name="T99" fmla="*/ 831 h 1163"/>
              <a:gd name="T100" fmla="*/ 1049 w 1245"/>
              <a:gd name="T101" fmla="*/ 841 h 1163"/>
              <a:gd name="T102" fmla="*/ 1058 w 1245"/>
              <a:gd name="T103" fmla="*/ 851 h 1163"/>
              <a:gd name="T104" fmla="*/ 1069 w 1245"/>
              <a:gd name="T105" fmla="*/ 852 h 1163"/>
              <a:gd name="T106" fmla="*/ 1080 w 1245"/>
              <a:gd name="T107" fmla="*/ 844 h 1163"/>
              <a:gd name="T108" fmla="*/ 1083 w 1245"/>
              <a:gd name="T109" fmla="*/ 835 h 1163"/>
              <a:gd name="T110" fmla="*/ 1132 w 1245"/>
              <a:gd name="T111" fmla="*/ 100 h 1163"/>
              <a:gd name="T112" fmla="*/ 110 w 1245"/>
              <a:gd name="T113" fmla="*/ 102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45" h="1163">
                <a:moveTo>
                  <a:pt x="928" y="1116"/>
                </a:moveTo>
                <a:lnTo>
                  <a:pt x="928" y="1116"/>
                </a:lnTo>
                <a:lnTo>
                  <a:pt x="928" y="1124"/>
                </a:lnTo>
                <a:lnTo>
                  <a:pt x="926" y="1134"/>
                </a:lnTo>
                <a:lnTo>
                  <a:pt x="923" y="1142"/>
                </a:lnTo>
                <a:lnTo>
                  <a:pt x="917" y="1149"/>
                </a:lnTo>
                <a:lnTo>
                  <a:pt x="917" y="1149"/>
                </a:lnTo>
                <a:lnTo>
                  <a:pt x="911" y="1156"/>
                </a:lnTo>
                <a:lnTo>
                  <a:pt x="903" y="1160"/>
                </a:lnTo>
                <a:lnTo>
                  <a:pt x="895" y="1162"/>
                </a:lnTo>
                <a:lnTo>
                  <a:pt x="885" y="1163"/>
                </a:lnTo>
                <a:lnTo>
                  <a:pt x="359" y="1163"/>
                </a:lnTo>
                <a:lnTo>
                  <a:pt x="359" y="1163"/>
                </a:lnTo>
                <a:lnTo>
                  <a:pt x="350" y="1162"/>
                </a:lnTo>
                <a:lnTo>
                  <a:pt x="342" y="1160"/>
                </a:lnTo>
                <a:lnTo>
                  <a:pt x="333" y="1156"/>
                </a:lnTo>
                <a:lnTo>
                  <a:pt x="327" y="1149"/>
                </a:lnTo>
                <a:lnTo>
                  <a:pt x="327" y="1149"/>
                </a:lnTo>
                <a:lnTo>
                  <a:pt x="321" y="1142"/>
                </a:lnTo>
                <a:lnTo>
                  <a:pt x="318" y="1134"/>
                </a:lnTo>
                <a:lnTo>
                  <a:pt x="317" y="1124"/>
                </a:lnTo>
                <a:lnTo>
                  <a:pt x="317" y="1116"/>
                </a:lnTo>
                <a:lnTo>
                  <a:pt x="317" y="1116"/>
                </a:lnTo>
                <a:lnTo>
                  <a:pt x="323" y="1114"/>
                </a:lnTo>
                <a:lnTo>
                  <a:pt x="341" y="1110"/>
                </a:lnTo>
                <a:lnTo>
                  <a:pt x="351" y="1106"/>
                </a:lnTo>
                <a:lnTo>
                  <a:pt x="364" y="1101"/>
                </a:lnTo>
                <a:lnTo>
                  <a:pt x="377" y="1096"/>
                </a:lnTo>
                <a:lnTo>
                  <a:pt x="392" y="1088"/>
                </a:lnTo>
                <a:lnTo>
                  <a:pt x="406" y="1080"/>
                </a:lnTo>
                <a:lnTo>
                  <a:pt x="420" y="1069"/>
                </a:lnTo>
                <a:lnTo>
                  <a:pt x="432" y="1057"/>
                </a:lnTo>
                <a:lnTo>
                  <a:pt x="444" y="1044"/>
                </a:lnTo>
                <a:lnTo>
                  <a:pt x="449" y="1036"/>
                </a:lnTo>
                <a:lnTo>
                  <a:pt x="453" y="1028"/>
                </a:lnTo>
                <a:lnTo>
                  <a:pt x="457" y="1019"/>
                </a:lnTo>
                <a:lnTo>
                  <a:pt x="461" y="1010"/>
                </a:lnTo>
                <a:lnTo>
                  <a:pt x="463" y="1001"/>
                </a:lnTo>
                <a:lnTo>
                  <a:pt x="465" y="990"/>
                </a:lnTo>
                <a:lnTo>
                  <a:pt x="466" y="979"/>
                </a:lnTo>
                <a:lnTo>
                  <a:pt x="467" y="967"/>
                </a:lnTo>
                <a:lnTo>
                  <a:pt x="467" y="967"/>
                </a:lnTo>
                <a:lnTo>
                  <a:pt x="467" y="932"/>
                </a:lnTo>
                <a:lnTo>
                  <a:pt x="778" y="932"/>
                </a:lnTo>
                <a:lnTo>
                  <a:pt x="778" y="932"/>
                </a:lnTo>
                <a:lnTo>
                  <a:pt x="779" y="972"/>
                </a:lnTo>
                <a:lnTo>
                  <a:pt x="779" y="972"/>
                </a:lnTo>
                <a:lnTo>
                  <a:pt x="779" y="981"/>
                </a:lnTo>
                <a:lnTo>
                  <a:pt x="780" y="990"/>
                </a:lnTo>
                <a:lnTo>
                  <a:pt x="782" y="998"/>
                </a:lnTo>
                <a:lnTo>
                  <a:pt x="785" y="1006"/>
                </a:lnTo>
                <a:lnTo>
                  <a:pt x="788" y="1014"/>
                </a:lnTo>
                <a:lnTo>
                  <a:pt x="792" y="1021"/>
                </a:lnTo>
                <a:lnTo>
                  <a:pt x="801" y="1035"/>
                </a:lnTo>
                <a:lnTo>
                  <a:pt x="813" y="1048"/>
                </a:lnTo>
                <a:lnTo>
                  <a:pt x="825" y="1060"/>
                </a:lnTo>
                <a:lnTo>
                  <a:pt x="839" y="1070"/>
                </a:lnTo>
                <a:lnTo>
                  <a:pt x="853" y="1080"/>
                </a:lnTo>
                <a:lnTo>
                  <a:pt x="866" y="1088"/>
                </a:lnTo>
                <a:lnTo>
                  <a:pt x="881" y="1095"/>
                </a:lnTo>
                <a:lnTo>
                  <a:pt x="904" y="1107"/>
                </a:lnTo>
                <a:lnTo>
                  <a:pt x="922" y="1113"/>
                </a:lnTo>
                <a:lnTo>
                  <a:pt x="928" y="1116"/>
                </a:lnTo>
                <a:lnTo>
                  <a:pt x="928" y="1116"/>
                </a:lnTo>
                <a:close/>
                <a:moveTo>
                  <a:pt x="1245" y="42"/>
                </a:moveTo>
                <a:lnTo>
                  <a:pt x="1245" y="857"/>
                </a:lnTo>
                <a:lnTo>
                  <a:pt x="1245" y="857"/>
                </a:lnTo>
                <a:lnTo>
                  <a:pt x="1244" y="866"/>
                </a:lnTo>
                <a:lnTo>
                  <a:pt x="1242" y="875"/>
                </a:lnTo>
                <a:lnTo>
                  <a:pt x="1237" y="881"/>
                </a:lnTo>
                <a:lnTo>
                  <a:pt x="1232" y="888"/>
                </a:lnTo>
                <a:lnTo>
                  <a:pt x="1225" y="893"/>
                </a:lnTo>
                <a:lnTo>
                  <a:pt x="1219" y="898"/>
                </a:lnTo>
                <a:lnTo>
                  <a:pt x="1210" y="900"/>
                </a:lnTo>
                <a:lnTo>
                  <a:pt x="1201" y="901"/>
                </a:lnTo>
                <a:lnTo>
                  <a:pt x="42" y="901"/>
                </a:lnTo>
                <a:lnTo>
                  <a:pt x="42" y="901"/>
                </a:lnTo>
                <a:lnTo>
                  <a:pt x="34" y="900"/>
                </a:lnTo>
                <a:lnTo>
                  <a:pt x="26" y="898"/>
                </a:lnTo>
                <a:lnTo>
                  <a:pt x="19" y="893"/>
                </a:lnTo>
                <a:lnTo>
                  <a:pt x="12" y="888"/>
                </a:lnTo>
                <a:lnTo>
                  <a:pt x="7" y="881"/>
                </a:lnTo>
                <a:lnTo>
                  <a:pt x="3" y="875"/>
                </a:lnTo>
                <a:lnTo>
                  <a:pt x="0" y="866"/>
                </a:lnTo>
                <a:lnTo>
                  <a:pt x="0" y="857"/>
                </a:lnTo>
                <a:lnTo>
                  <a:pt x="0" y="42"/>
                </a:lnTo>
                <a:lnTo>
                  <a:pt x="0" y="42"/>
                </a:lnTo>
                <a:lnTo>
                  <a:pt x="0" y="33"/>
                </a:lnTo>
                <a:lnTo>
                  <a:pt x="3" y="26"/>
                </a:lnTo>
                <a:lnTo>
                  <a:pt x="7" y="18"/>
                </a:lnTo>
                <a:lnTo>
                  <a:pt x="12" y="12"/>
                </a:lnTo>
                <a:lnTo>
                  <a:pt x="19" y="7"/>
                </a:lnTo>
                <a:lnTo>
                  <a:pt x="26" y="3"/>
                </a:lnTo>
                <a:lnTo>
                  <a:pt x="34" y="1"/>
                </a:lnTo>
                <a:lnTo>
                  <a:pt x="42" y="0"/>
                </a:lnTo>
                <a:lnTo>
                  <a:pt x="1201" y="0"/>
                </a:lnTo>
                <a:lnTo>
                  <a:pt x="1201" y="0"/>
                </a:lnTo>
                <a:lnTo>
                  <a:pt x="1210" y="1"/>
                </a:lnTo>
                <a:lnTo>
                  <a:pt x="1219" y="3"/>
                </a:lnTo>
                <a:lnTo>
                  <a:pt x="1225" y="7"/>
                </a:lnTo>
                <a:lnTo>
                  <a:pt x="1232" y="12"/>
                </a:lnTo>
                <a:lnTo>
                  <a:pt x="1237" y="18"/>
                </a:lnTo>
                <a:lnTo>
                  <a:pt x="1242" y="26"/>
                </a:lnTo>
                <a:lnTo>
                  <a:pt x="1244" y="33"/>
                </a:lnTo>
                <a:lnTo>
                  <a:pt x="1245" y="42"/>
                </a:lnTo>
                <a:lnTo>
                  <a:pt x="1245" y="42"/>
                </a:lnTo>
                <a:close/>
                <a:moveTo>
                  <a:pt x="917" y="835"/>
                </a:moveTo>
                <a:lnTo>
                  <a:pt x="917" y="835"/>
                </a:lnTo>
                <a:lnTo>
                  <a:pt x="917" y="831"/>
                </a:lnTo>
                <a:lnTo>
                  <a:pt x="916" y="828"/>
                </a:lnTo>
                <a:lnTo>
                  <a:pt x="914" y="825"/>
                </a:lnTo>
                <a:lnTo>
                  <a:pt x="912" y="822"/>
                </a:lnTo>
                <a:lnTo>
                  <a:pt x="910" y="820"/>
                </a:lnTo>
                <a:lnTo>
                  <a:pt x="907" y="818"/>
                </a:lnTo>
                <a:lnTo>
                  <a:pt x="903" y="817"/>
                </a:lnTo>
                <a:lnTo>
                  <a:pt x="900" y="816"/>
                </a:lnTo>
                <a:lnTo>
                  <a:pt x="900" y="816"/>
                </a:lnTo>
                <a:lnTo>
                  <a:pt x="896" y="817"/>
                </a:lnTo>
                <a:lnTo>
                  <a:pt x="892" y="818"/>
                </a:lnTo>
                <a:lnTo>
                  <a:pt x="889" y="820"/>
                </a:lnTo>
                <a:lnTo>
                  <a:pt x="887" y="822"/>
                </a:lnTo>
                <a:lnTo>
                  <a:pt x="885" y="825"/>
                </a:lnTo>
                <a:lnTo>
                  <a:pt x="883" y="828"/>
                </a:lnTo>
                <a:lnTo>
                  <a:pt x="882" y="831"/>
                </a:lnTo>
                <a:lnTo>
                  <a:pt x="882" y="835"/>
                </a:lnTo>
                <a:lnTo>
                  <a:pt x="882" y="835"/>
                </a:lnTo>
                <a:lnTo>
                  <a:pt x="882" y="838"/>
                </a:lnTo>
                <a:lnTo>
                  <a:pt x="883" y="841"/>
                </a:lnTo>
                <a:lnTo>
                  <a:pt x="885" y="844"/>
                </a:lnTo>
                <a:lnTo>
                  <a:pt x="887" y="848"/>
                </a:lnTo>
                <a:lnTo>
                  <a:pt x="889" y="850"/>
                </a:lnTo>
                <a:lnTo>
                  <a:pt x="892" y="851"/>
                </a:lnTo>
                <a:lnTo>
                  <a:pt x="896" y="852"/>
                </a:lnTo>
                <a:lnTo>
                  <a:pt x="900" y="853"/>
                </a:lnTo>
                <a:lnTo>
                  <a:pt x="900" y="853"/>
                </a:lnTo>
                <a:lnTo>
                  <a:pt x="903" y="852"/>
                </a:lnTo>
                <a:lnTo>
                  <a:pt x="907" y="851"/>
                </a:lnTo>
                <a:lnTo>
                  <a:pt x="910" y="850"/>
                </a:lnTo>
                <a:lnTo>
                  <a:pt x="912" y="848"/>
                </a:lnTo>
                <a:lnTo>
                  <a:pt x="914" y="844"/>
                </a:lnTo>
                <a:lnTo>
                  <a:pt x="916" y="841"/>
                </a:lnTo>
                <a:lnTo>
                  <a:pt x="917" y="838"/>
                </a:lnTo>
                <a:lnTo>
                  <a:pt x="917" y="835"/>
                </a:lnTo>
                <a:lnTo>
                  <a:pt x="917" y="835"/>
                </a:lnTo>
                <a:close/>
                <a:moveTo>
                  <a:pt x="1000" y="835"/>
                </a:moveTo>
                <a:lnTo>
                  <a:pt x="1000" y="835"/>
                </a:lnTo>
                <a:lnTo>
                  <a:pt x="1000" y="831"/>
                </a:lnTo>
                <a:lnTo>
                  <a:pt x="999" y="828"/>
                </a:lnTo>
                <a:lnTo>
                  <a:pt x="998" y="825"/>
                </a:lnTo>
                <a:lnTo>
                  <a:pt x="995" y="822"/>
                </a:lnTo>
                <a:lnTo>
                  <a:pt x="992" y="820"/>
                </a:lnTo>
                <a:lnTo>
                  <a:pt x="989" y="818"/>
                </a:lnTo>
                <a:lnTo>
                  <a:pt x="986" y="817"/>
                </a:lnTo>
                <a:lnTo>
                  <a:pt x="982" y="816"/>
                </a:lnTo>
                <a:lnTo>
                  <a:pt x="982" y="816"/>
                </a:lnTo>
                <a:lnTo>
                  <a:pt x="979" y="817"/>
                </a:lnTo>
                <a:lnTo>
                  <a:pt x="975" y="818"/>
                </a:lnTo>
                <a:lnTo>
                  <a:pt x="973" y="820"/>
                </a:lnTo>
                <a:lnTo>
                  <a:pt x="969" y="822"/>
                </a:lnTo>
                <a:lnTo>
                  <a:pt x="967" y="825"/>
                </a:lnTo>
                <a:lnTo>
                  <a:pt x="966" y="828"/>
                </a:lnTo>
                <a:lnTo>
                  <a:pt x="965" y="831"/>
                </a:lnTo>
                <a:lnTo>
                  <a:pt x="964" y="835"/>
                </a:lnTo>
                <a:lnTo>
                  <a:pt x="964" y="835"/>
                </a:lnTo>
                <a:lnTo>
                  <a:pt x="965" y="838"/>
                </a:lnTo>
                <a:lnTo>
                  <a:pt x="966" y="841"/>
                </a:lnTo>
                <a:lnTo>
                  <a:pt x="967" y="844"/>
                </a:lnTo>
                <a:lnTo>
                  <a:pt x="969" y="848"/>
                </a:lnTo>
                <a:lnTo>
                  <a:pt x="973" y="850"/>
                </a:lnTo>
                <a:lnTo>
                  <a:pt x="975" y="851"/>
                </a:lnTo>
                <a:lnTo>
                  <a:pt x="979" y="852"/>
                </a:lnTo>
                <a:lnTo>
                  <a:pt x="982" y="853"/>
                </a:lnTo>
                <a:lnTo>
                  <a:pt x="982" y="853"/>
                </a:lnTo>
                <a:lnTo>
                  <a:pt x="986" y="852"/>
                </a:lnTo>
                <a:lnTo>
                  <a:pt x="989" y="851"/>
                </a:lnTo>
                <a:lnTo>
                  <a:pt x="992" y="850"/>
                </a:lnTo>
                <a:lnTo>
                  <a:pt x="995" y="848"/>
                </a:lnTo>
                <a:lnTo>
                  <a:pt x="998" y="844"/>
                </a:lnTo>
                <a:lnTo>
                  <a:pt x="999" y="841"/>
                </a:lnTo>
                <a:lnTo>
                  <a:pt x="1000" y="838"/>
                </a:lnTo>
                <a:lnTo>
                  <a:pt x="1000" y="835"/>
                </a:lnTo>
                <a:lnTo>
                  <a:pt x="1000" y="835"/>
                </a:lnTo>
                <a:close/>
                <a:moveTo>
                  <a:pt x="1083" y="835"/>
                </a:moveTo>
                <a:lnTo>
                  <a:pt x="1083" y="835"/>
                </a:lnTo>
                <a:lnTo>
                  <a:pt x="1082" y="831"/>
                </a:lnTo>
                <a:lnTo>
                  <a:pt x="1081" y="828"/>
                </a:lnTo>
                <a:lnTo>
                  <a:pt x="1080" y="825"/>
                </a:lnTo>
                <a:lnTo>
                  <a:pt x="1078" y="822"/>
                </a:lnTo>
                <a:lnTo>
                  <a:pt x="1076" y="820"/>
                </a:lnTo>
                <a:lnTo>
                  <a:pt x="1072" y="818"/>
                </a:lnTo>
                <a:lnTo>
                  <a:pt x="1069" y="817"/>
                </a:lnTo>
                <a:lnTo>
                  <a:pt x="1065" y="816"/>
                </a:lnTo>
                <a:lnTo>
                  <a:pt x="1065" y="816"/>
                </a:lnTo>
                <a:lnTo>
                  <a:pt x="1062" y="817"/>
                </a:lnTo>
                <a:lnTo>
                  <a:pt x="1058" y="818"/>
                </a:lnTo>
                <a:lnTo>
                  <a:pt x="1055" y="820"/>
                </a:lnTo>
                <a:lnTo>
                  <a:pt x="1053" y="822"/>
                </a:lnTo>
                <a:lnTo>
                  <a:pt x="1051" y="825"/>
                </a:lnTo>
                <a:lnTo>
                  <a:pt x="1049" y="828"/>
                </a:lnTo>
                <a:lnTo>
                  <a:pt x="1048" y="831"/>
                </a:lnTo>
                <a:lnTo>
                  <a:pt x="1048" y="835"/>
                </a:lnTo>
                <a:lnTo>
                  <a:pt x="1048" y="835"/>
                </a:lnTo>
                <a:lnTo>
                  <a:pt x="1048" y="838"/>
                </a:lnTo>
                <a:lnTo>
                  <a:pt x="1049" y="841"/>
                </a:lnTo>
                <a:lnTo>
                  <a:pt x="1051" y="844"/>
                </a:lnTo>
                <a:lnTo>
                  <a:pt x="1053" y="848"/>
                </a:lnTo>
                <a:lnTo>
                  <a:pt x="1055" y="850"/>
                </a:lnTo>
                <a:lnTo>
                  <a:pt x="1058" y="851"/>
                </a:lnTo>
                <a:lnTo>
                  <a:pt x="1062" y="852"/>
                </a:lnTo>
                <a:lnTo>
                  <a:pt x="1065" y="853"/>
                </a:lnTo>
                <a:lnTo>
                  <a:pt x="1065" y="853"/>
                </a:lnTo>
                <a:lnTo>
                  <a:pt x="1069" y="852"/>
                </a:lnTo>
                <a:lnTo>
                  <a:pt x="1072" y="851"/>
                </a:lnTo>
                <a:lnTo>
                  <a:pt x="1076" y="850"/>
                </a:lnTo>
                <a:lnTo>
                  <a:pt x="1078" y="848"/>
                </a:lnTo>
                <a:lnTo>
                  <a:pt x="1080" y="844"/>
                </a:lnTo>
                <a:lnTo>
                  <a:pt x="1081" y="841"/>
                </a:lnTo>
                <a:lnTo>
                  <a:pt x="1082" y="838"/>
                </a:lnTo>
                <a:lnTo>
                  <a:pt x="1083" y="835"/>
                </a:lnTo>
                <a:lnTo>
                  <a:pt x="1083" y="835"/>
                </a:lnTo>
                <a:close/>
                <a:moveTo>
                  <a:pt x="1134" y="102"/>
                </a:moveTo>
                <a:lnTo>
                  <a:pt x="1134" y="102"/>
                </a:lnTo>
                <a:lnTo>
                  <a:pt x="1134" y="101"/>
                </a:lnTo>
                <a:lnTo>
                  <a:pt x="1132" y="100"/>
                </a:lnTo>
                <a:lnTo>
                  <a:pt x="112" y="100"/>
                </a:lnTo>
                <a:lnTo>
                  <a:pt x="112" y="100"/>
                </a:lnTo>
                <a:lnTo>
                  <a:pt x="111" y="101"/>
                </a:lnTo>
                <a:lnTo>
                  <a:pt x="110" y="102"/>
                </a:lnTo>
                <a:lnTo>
                  <a:pt x="110" y="753"/>
                </a:lnTo>
                <a:lnTo>
                  <a:pt x="1134" y="753"/>
                </a:lnTo>
                <a:lnTo>
                  <a:pt x="1134" y="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320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Freeform 11"/>
          <p:cNvSpPr>
            <a:spLocks noEditPoints="1"/>
          </p:cNvSpPr>
          <p:nvPr/>
        </p:nvSpPr>
        <p:spPr bwMode="auto">
          <a:xfrm>
            <a:off x="6452375" y="5029650"/>
            <a:ext cx="318092" cy="362383"/>
          </a:xfrm>
          <a:custGeom>
            <a:avLst/>
            <a:gdLst>
              <a:gd name="T0" fmla="*/ 83 w 713"/>
              <a:gd name="T1" fmla="*/ 140 h 808"/>
              <a:gd name="T2" fmla="*/ 135 w 713"/>
              <a:gd name="T3" fmla="*/ 49 h 808"/>
              <a:gd name="T4" fmla="*/ 131 w 713"/>
              <a:gd name="T5" fmla="*/ 12 h 808"/>
              <a:gd name="T6" fmla="*/ 103 w 713"/>
              <a:gd name="T7" fmla="*/ 0 h 808"/>
              <a:gd name="T8" fmla="*/ 62 w 713"/>
              <a:gd name="T9" fmla="*/ 37 h 808"/>
              <a:gd name="T10" fmla="*/ 1 w 713"/>
              <a:gd name="T11" fmla="*/ 206 h 808"/>
              <a:gd name="T12" fmla="*/ 21 w 713"/>
              <a:gd name="T13" fmla="*/ 357 h 808"/>
              <a:gd name="T14" fmla="*/ 86 w 713"/>
              <a:gd name="T15" fmla="*/ 468 h 808"/>
              <a:gd name="T16" fmla="*/ 117 w 713"/>
              <a:gd name="T17" fmla="*/ 473 h 808"/>
              <a:gd name="T18" fmla="*/ 137 w 713"/>
              <a:gd name="T19" fmla="*/ 451 h 808"/>
              <a:gd name="T20" fmla="*/ 131 w 713"/>
              <a:gd name="T21" fmla="*/ 420 h 808"/>
              <a:gd name="T22" fmla="*/ 71 w 713"/>
              <a:gd name="T23" fmla="*/ 287 h 808"/>
              <a:gd name="T24" fmla="*/ 212 w 713"/>
              <a:gd name="T25" fmla="*/ 373 h 808"/>
              <a:gd name="T26" fmla="*/ 236 w 713"/>
              <a:gd name="T27" fmla="*/ 357 h 808"/>
              <a:gd name="T28" fmla="*/ 235 w 713"/>
              <a:gd name="T29" fmla="*/ 321 h 808"/>
              <a:gd name="T30" fmla="*/ 213 w 713"/>
              <a:gd name="T31" fmla="*/ 270 h 808"/>
              <a:gd name="T32" fmla="*/ 211 w 713"/>
              <a:gd name="T33" fmla="*/ 215 h 808"/>
              <a:gd name="T34" fmla="*/ 235 w 713"/>
              <a:gd name="T35" fmla="*/ 155 h 808"/>
              <a:gd name="T36" fmla="*/ 239 w 713"/>
              <a:gd name="T37" fmla="*/ 123 h 808"/>
              <a:gd name="T38" fmla="*/ 215 w 713"/>
              <a:gd name="T39" fmla="*/ 103 h 808"/>
              <a:gd name="T40" fmla="*/ 180 w 713"/>
              <a:gd name="T41" fmla="*/ 116 h 808"/>
              <a:gd name="T42" fmla="*/ 148 w 713"/>
              <a:gd name="T43" fmla="*/ 190 h 808"/>
              <a:gd name="T44" fmla="*/ 145 w 713"/>
              <a:gd name="T45" fmla="*/ 269 h 808"/>
              <a:gd name="T46" fmla="*/ 180 w 713"/>
              <a:gd name="T47" fmla="*/ 358 h 808"/>
              <a:gd name="T48" fmla="*/ 207 w 713"/>
              <a:gd name="T49" fmla="*/ 373 h 808"/>
              <a:gd name="T50" fmla="*/ 397 w 713"/>
              <a:gd name="T51" fmla="*/ 297 h 808"/>
              <a:gd name="T52" fmla="*/ 428 w 713"/>
              <a:gd name="T53" fmla="*/ 238 h 808"/>
              <a:gd name="T54" fmla="*/ 407 w 713"/>
              <a:gd name="T55" fmla="*/ 187 h 808"/>
              <a:gd name="T56" fmla="*/ 357 w 713"/>
              <a:gd name="T57" fmla="*/ 165 h 808"/>
              <a:gd name="T58" fmla="*/ 298 w 713"/>
              <a:gd name="T59" fmla="*/ 198 h 808"/>
              <a:gd name="T60" fmla="*/ 286 w 713"/>
              <a:gd name="T61" fmla="*/ 245 h 808"/>
              <a:gd name="T62" fmla="*/ 329 w 713"/>
              <a:gd name="T63" fmla="*/ 303 h 808"/>
              <a:gd name="T64" fmla="*/ 634 w 713"/>
              <a:gd name="T65" fmla="*/ 12 h 808"/>
              <a:gd name="T66" fmla="*/ 599 w 713"/>
              <a:gd name="T67" fmla="*/ 2 h 808"/>
              <a:gd name="T68" fmla="*/ 576 w 713"/>
              <a:gd name="T69" fmla="*/ 24 h 808"/>
              <a:gd name="T70" fmla="*/ 582 w 713"/>
              <a:gd name="T71" fmla="*/ 55 h 808"/>
              <a:gd name="T72" fmla="*/ 642 w 713"/>
              <a:gd name="T73" fmla="*/ 187 h 808"/>
              <a:gd name="T74" fmla="*/ 638 w 713"/>
              <a:gd name="T75" fmla="*/ 311 h 808"/>
              <a:gd name="T76" fmla="*/ 582 w 713"/>
              <a:gd name="T77" fmla="*/ 420 h 808"/>
              <a:gd name="T78" fmla="*/ 579 w 713"/>
              <a:gd name="T79" fmla="*/ 457 h 808"/>
              <a:gd name="T80" fmla="*/ 603 w 713"/>
              <a:gd name="T81" fmla="*/ 474 h 808"/>
              <a:gd name="T82" fmla="*/ 634 w 713"/>
              <a:gd name="T83" fmla="*/ 462 h 808"/>
              <a:gd name="T84" fmla="*/ 701 w 713"/>
              <a:gd name="T85" fmla="*/ 328 h 808"/>
              <a:gd name="T86" fmla="*/ 709 w 713"/>
              <a:gd name="T87" fmla="*/ 176 h 808"/>
              <a:gd name="T88" fmla="*/ 634 w 713"/>
              <a:gd name="T89" fmla="*/ 12 h 808"/>
              <a:gd name="T90" fmla="*/ 475 w 713"/>
              <a:gd name="T91" fmla="*/ 123 h 808"/>
              <a:gd name="T92" fmla="*/ 479 w 713"/>
              <a:gd name="T93" fmla="*/ 155 h 808"/>
              <a:gd name="T94" fmla="*/ 503 w 713"/>
              <a:gd name="T95" fmla="*/ 215 h 808"/>
              <a:gd name="T96" fmla="*/ 500 w 713"/>
              <a:gd name="T97" fmla="*/ 270 h 808"/>
              <a:gd name="T98" fmla="*/ 479 w 713"/>
              <a:gd name="T99" fmla="*/ 321 h 808"/>
              <a:gd name="T100" fmla="*/ 477 w 713"/>
              <a:gd name="T101" fmla="*/ 357 h 808"/>
              <a:gd name="T102" fmla="*/ 501 w 713"/>
              <a:gd name="T103" fmla="*/ 373 h 808"/>
              <a:gd name="T104" fmla="*/ 534 w 713"/>
              <a:gd name="T105" fmla="*/ 358 h 808"/>
              <a:gd name="T106" fmla="*/ 565 w 713"/>
              <a:gd name="T107" fmla="*/ 285 h 808"/>
              <a:gd name="T108" fmla="*/ 569 w 713"/>
              <a:gd name="T109" fmla="*/ 205 h 808"/>
              <a:gd name="T110" fmla="*/ 534 w 713"/>
              <a:gd name="T111" fmla="*/ 116 h 808"/>
              <a:gd name="T112" fmla="*/ 506 w 713"/>
              <a:gd name="T113" fmla="*/ 102 h 808"/>
              <a:gd name="T114" fmla="*/ 175 w 713"/>
              <a:gd name="T115" fmla="*/ 808 h 808"/>
              <a:gd name="T116" fmla="*/ 400 w 713"/>
              <a:gd name="T117" fmla="*/ 344 h 808"/>
              <a:gd name="T118" fmla="*/ 430 w 713"/>
              <a:gd name="T119" fmla="*/ 666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3" h="808">
                <a:moveTo>
                  <a:pt x="66" y="238"/>
                </a:moveTo>
                <a:lnTo>
                  <a:pt x="66" y="238"/>
                </a:lnTo>
                <a:lnTo>
                  <a:pt x="68" y="212"/>
                </a:lnTo>
                <a:lnTo>
                  <a:pt x="71" y="187"/>
                </a:lnTo>
                <a:lnTo>
                  <a:pt x="76" y="164"/>
                </a:lnTo>
                <a:lnTo>
                  <a:pt x="83" y="140"/>
                </a:lnTo>
                <a:lnTo>
                  <a:pt x="93" y="117"/>
                </a:lnTo>
                <a:lnTo>
                  <a:pt x="104" y="96"/>
                </a:lnTo>
                <a:lnTo>
                  <a:pt x="117" y="75"/>
                </a:lnTo>
                <a:lnTo>
                  <a:pt x="131" y="55"/>
                </a:lnTo>
                <a:lnTo>
                  <a:pt x="131" y="55"/>
                </a:lnTo>
                <a:lnTo>
                  <a:pt x="135" y="49"/>
                </a:lnTo>
                <a:lnTo>
                  <a:pt x="137" y="43"/>
                </a:lnTo>
                <a:lnTo>
                  <a:pt x="139" y="37"/>
                </a:lnTo>
                <a:lnTo>
                  <a:pt x="139" y="30"/>
                </a:lnTo>
                <a:lnTo>
                  <a:pt x="137" y="24"/>
                </a:lnTo>
                <a:lnTo>
                  <a:pt x="135" y="18"/>
                </a:lnTo>
                <a:lnTo>
                  <a:pt x="131" y="12"/>
                </a:lnTo>
                <a:lnTo>
                  <a:pt x="127" y="8"/>
                </a:lnTo>
                <a:lnTo>
                  <a:pt x="127" y="8"/>
                </a:lnTo>
                <a:lnTo>
                  <a:pt x="121" y="4"/>
                </a:lnTo>
                <a:lnTo>
                  <a:pt x="115" y="2"/>
                </a:lnTo>
                <a:lnTo>
                  <a:pt x="109" y="0"/>
                </a:lnTo>
                <a:lnTo>
                  <a:pt x="103" y="0"/>
                </a:lnTo>
                <a:lnTo>
                  <a:pt x="97" y="2"/>
                </a:lnTo>
                <a:lnTo>
                  <a:pt x="91" y="4"/>
                </a:lnTo>
                <a:lnTo>
                  <a:pt x="84" y="8"/>
                </a:lnTo>
                <a:lnTo>
                  <a:pt x="80" y="12"/>
                </a:lnTo>
                <a:lnTo>
                  <a:pt x="80" y="12"/>
                </a:lnTo>
                <a:lnTo>
                  <a:pt x="62" y="37"/>
                </a:lnTo>
                <a:lnTo>
                  <a:pt x="46" y="63"/>
                </a:lnTo>
                <a:lnTo>
                  <a:pt x="31" y="90"/>
                </a:lnTo>
                <a:lnTo>
                  <a:pt x="21" y="118"/>
                </a:lnTo>
                <a:lnTo>
                  <a:pt x="12" y="147"/>
                </a:lnTo>
                <a:lnTo>
                  <a:pt x="5" y="176"/>
                </a:lnTo>
                <a:lnTo>
                  <a:pt x="1" y="206"/>
                </a:lnTo>
                <a:lnTo>
                  <a:pt x="0" y="238"/>
                </a:lnTo>
                <a:lnTo>
                  <a:pt x="0" y="238"/>
                </a:lnTo>
                <a:lnTo>
                  <a:pt x="1" y="268"/>
                </a:lnTo>
                <a:lnTo>
                  <a:pt x="5" y="298"/>
                </a:lnTo>
                <a:lnTo>
                  <a:pt x="12" y="328"/>
                </a:lnTo>
                <a:lnTo>
                  <a:pt x="21" y="357"/>
                </a:lnTo>
                <a:lnTo>
                  <a:pt x="31" y="385"/>
                </a:lnTo>
                <a:lnTo>
                  <a:pt x="46" y="412"/>
                </a:lnTo>
                <a:lnTo>
                  <a:pt x="62" y="438"/>
                </a:lnTo>
                <a:lnTo>
                  <a:pt x="80" y="462"/>
                </a:lnTo>
                <a:lnTo>
                  <a:pt x="80" y="462"/>
                </a:lnTo>
                <a:lnTo>
                  <a:pt x="86" y="468"/>
                </a:lnTo>
                <a:lnTo>
                  <a:pt x="92" y="472"/>
                </a:lnTo>
                <a:lnTo>
                  <a:pt x="99" y="474"/>
                </a:lnTo>
                <a:lnTo>
                  <a:pt x="106" y="475"/>
                </a:lnTo>
                <a:lnTo>
                  <a:pt x="106" y="475"/>
                </a:lnTo>
                <a:lnTo>
                  <a:pt x="111" y="474"/>
                </a:lnTo>
                <a:lnTo>
                  <a:pt x="117" y="473"/>
                </a:lnTo>
                <a:lnTo>
                  <a:pt x="122" y="470"/>
                </a:lnTo>
                <a:lnTo>
                  <a:pt x="127" y="467"/>
                </a:lnTo>
                <a:lnTo>
                  <a:pt x="127" y="467"/>
                </a:lnTo>
                <a:lnTo>
                  <a:pt x="131" y="462"/>
                </a:lnTo>
                <a:lnTo>
                  <a:pt x="135" y="457"/>
                </a:lnTo>
                <a:lnTo>
                  <a:pt x="137" y="451"/>
                </a:lnTo>
                <a:lnTo>
                  <a:pt x="139" y="445"/>
                </a:lnTo>
                <a:lnTo>
                  <a:pt x="139" y="438"/>
                </a:lnTo>
                <a:lnTo>
                  <a:pt x="137" y="432"/>
                </a:lnTo>
                <a:lnTo>
                  <a:pt x="135" y="426"/>
                </a:lnTo>
                <a:lnTo>
                  <a:pt x="131" y="420"/>
                </a:lnTo>
                <a:lnTo>
                  <a:pt x="131" y="420"/>
                </a:lnTo>
                <a:lnTo>
                  <a:pt x="117" y="400"/>
                </a:lnTo>
                <a:lnTo>
                  <a:pt x="104" y="379"/>
                </a:lnTo>
                <a:lnTo>
                  <a:pt x="93" y="357"/>
                </a:lnTo>
                <a:lnTo>
                  <a:pt x="83" y="334"/>
                </a:lnTo>
                <a:lnTo>
                  <a:pt x="76" y="311"/>
                </a:lnTo>
                <a:lnTo>
                  <a:pt x="71" y="287"/>
                </a:lnTo>
                <a:lnTo>
                  <a:pt x="68" y="262"/>
                </a:lnTo>
                <a:lnTo>
                  <a:pt x="66" y="238"/>
                </a:lnTo>
                <a:lnTo>
                  <a:pt x="66" y="238"/>
                </a:lnTo>
                <a:close/>
                <a:moveTo>
                  <a:pt x="207" y="373"/>
                </a:moveTo>
                <a:lnTo>
                  <a:pt x="207" y="373"/>
                </a:lnTo>
                <a:lnTo>
                  <a:pt x="212" y="373"/>
                </a:lnTo>
                <a:lnTo>
                  <a:pt x="217" y="372"/>
                </a:lnTo>
                <a:lnTo>
                  <a:pt x="222" y="369"/>
                </a:lnTo>
                <a:lnTo>
                  <a:pt x="227" y="367"/>
                </a:lnTo>
                <a:lnTo>
                  <a:pt x="227" y="367"/>
                </a:lnTo>
                <a:lnTo>
                  <a:pt x="231" y="363"/>
                </a:lnTo>
                <a:lnTo>
                  <a:pt x="236" y="357"/>
                </a:lnTo>
                <a:lnTo>
                  <a:pt x="239" y="352"/>
                </a:lnTo>
                <a:lnTo>
                  <a:pt x="241" y="345"/>
                </a:lnTo>
                <a:lnTo>
                  <a:pt x="241" y="339"/>
                </a:lnTo>
                <a:lnTo>
                  <a:pt x="241" y="333"/>
                </a:lnTo>
                <a:lnTo>
                  <a:pt x="239" y="327"/>
                </a:lnTo>
                <a:lnTo>
                  <a:pt x="235" y="321"/>
                </a:lnTo>
                <a:lnTo>
                  <a:pt x="235" y="321"/>
                </a:lnTo>
                <a:lnTo>
                  <a:pt x="229" y="311"/>
                </a:lnTo>
                <a:lnTo>
                  <a:pt x="224" y="302"/>
                </a:lnTo>
                <a:lnTo>
                  <a:pt x="219" y="291"/>
                </a:lnTo>
                <a:lnTo>
                  <a:pt x="216" y="281"/>
                </a:lnTo>
                <a:lnTo>
                  <a:pt x="213" y="270"/>
                </a:lnTo>
                <a:lnTo>
                  <a:pt x="211" y="259"/>
                </a:lnTo>
                <a:lnTo>
                  <a:pt x="210" y="249"/>
                </a:lnTo>
                <a:lnTo>
                  <a:pt x="210" y="238"/>
                </a:lnTo>
                <a:lnTo>
                  <a:pt x="210" y="238"/>
                </a:lnTo>
                <a:lnTo>
                  <a:pt x="210" y="226"/>
                </a:lnTo>
                <a:lnTo>
                  <a:pt x="211" y="215"/>
                </a:lnTo>
                <a:lnTo>
                  <a:pt x="213" y="204"/>
                </a:lnTo>
                <a:lnTo>
                  <a:pt x="216" y="194"/>
                </a:lnTo>
                <a:lnTo>
                  <a:pt x="219" y="184"/>
                </a:lnTo>
                <a:lnTo>
                  <a:pt x="224" y="174"/>
                </a:lnTo>
                <a:lnTo>
                  <a:pt x="229" y="164"/>
                </a:lnTo>
                <a:lnTo>
                  <a:pt x="235" y="155"/>
                </a:lnTo>
                <a:lnTo>
                  <a:pt x="235" y="155"/>
                </a:lnTo>
                <a:lnTo>
                  <a:pt x="239" y="149"/>
                </a:lnTo>
                <a:lnTo>
                  <a:pt x="240" y="143"/>
                </a:lnTo>
                <a:lnTo>
                  <a:pt x="241" y="135"/>
                </a:lnTo>
                <a:lnTo>
                  <a:pt x="241" y="129"/>
                </a:lnTo>
                <a:lnTo>
                  <a:pt x="239" y="123"/>
                </a:lnTo>
                <a:lnTo>
                  <a:pt x="236" y="117"/>
                </a:lnTo>
                <a:lnTo>
                  <a:pt x="231" y="112"/>
                </a:lnTo>
                <a:lnTo>
                  <a:pt x="227" y="108"/>
                </a:lnTo>
                <a:lnTo>
                  <a:pt x="227" y="108"/>
                </a:lnTo>
                <a:lnTo>
                  <a:pt x="221" y="104"/>
                </a:lnTo>
                <a:lnTo>
                  <a:pt x="215" y="103"/>
                </a:lnTo>
                <a:lnTo>
                  <a:pt x="207" y="102"/>
                </a:lnTo>
                <a:lnTo>
                  <a:pt x="201" y="103"/>
                </a:lnTo>
                <a:lnTo>
                  <a:pt x="195" y="104"/>
                </a:lnTo>
                <a:lnTo>
                  <a:pt x="189" y="108"/>
                </a:lnTo>
                <a:lnTo>
                  <a:pt x="184" y="111"/>
                </a:lnTo>
                <a:lnTo>
                  <a:pt x="180" y="116"/>
                </a:lnTo>
                <a:lnTo>
                  <a:pt x="180" y="116"/>
                </a:lnTo>
                <a:lnTo>
                  <a:pt x="171" y="131"/>
                </a:lnTo>
                <a:lnTo>
                  <a:pt x="164" y="144"/>
                </a:lnTo>
                <a:lnTo>
                  <a:pt x="158" y="159"/>
                </a:lnTo>
                <a:lnTo>
                  <a:pt x="152" y="174"/>
                </a:lnTo>
                <a:lnTo>
                  <a:pt x="148" y="190"/>
                </a:lnTo>
                <a:lnTo>
                  <a:pt x="145" y="205"/>
                </a:lnTo>
                <a:lnTo>
                  <a:pt x="144" y="221"/>
                </a:lnTo>
                <a:lnTo>
                  <a:pt x="142" y="238"/>
                </a:lnTo>
                <a:lnTo>
                  <a:pt x="142" y="238"/>
                </a:lnTo>
                <a:lnTo>
                  <a:pt x="144" y="253"/>
                </a:lnTo>
                <a:lnTo>
                  <a:pt x="145" y="269"/>
                </a:lnTo>
                <a:lnTo>
                  <a:pt x="148" y="285"/>
                </a:lnTo>
                <a:lnTo>
                  <a:pt x="152" y="300"/>
                </a:lnTo>
                <a:lnTo>
                  <a:pt x="158" y="316"/>
                </a:lnTo>
                <a:lnTo>
                  <a:pt x="164" y="331"/>
                </a:lnTo>
                <a:lnTo>
                  <a:pt x="171" y="345"/>
                </a:lnTo>
                <a:lnTo>
                  <a:pt x="180" y="358"/>
                </a:lnTo>
                <a:lnTo>
                  <a:pt x="180" y="358"/>
                </a:lnTo>
                <a:lnTo>
                  <a:pt x="186" y="364"/>
                </a:lnTo>
                <a:lnTo>
                  <a:pt x="193" y="369"/>
                </a:lnTo>
                <a:lnTo>
                  <a:pt x="200" y="372"/>
                </a:lnTo>
                <a:lnTo>
                  <a:pt x="207" y="373"/>
                </a:lnTo>
                <a:lnTo>
                  <a:pt x="207" y="373"/>
                </a:lnTo>
                <a:close/>
                <a:moveTo>
                  <a:pt x="357" y="309"/>
                </a:moveTo>
                <a:lnTo>
                  <a:pt x="357" y="309"/>
                </a:lnTo>
                <a:lnTo>
                  <a:pt x="364" y="309"/>
                </a:lnTo>
                <a:lnTo>
                  <a:pt x="371" y="308"/>
                </a:lnTo>
                <a:lnTo>
                  <a:pt x="385" y="303"/>
                </a:lnTo>
                <a:lnTo>
                  <a:pt x="397" y="297"/>
                </a:lnTo>
                <a:lnTo>
                  <a:pt x="407" y="288"/>
                </a:lnTo>
                <a:lnTo>
                  <a:pt x="416" y="278"/>
                </a:lnTo>
                <a:lnTo>
                  <a:pt x="423" y="265"/>
                </a:lnTo>
                <a:lnTo>
                  <a:pt x="427" y="252"/>
                </a:lnTo>
                <a:lnTo>
                  <a:pt x="428" y="245"/>
                </a:lnTo>
                <a:lnTo>
                  <a:pt x="428" y="238"/>
                </a:lnTo>
                <a:lnTo>
                  <a:pt x="428" y="238"/>
                </a:lnTo>
                <a:lnTo>
                  <a:pt x="428" y="231"/>
                </a:lnTo>
                <a:lnTo>
                  <a:pt x="427" y="223"/>
                </a:lnTo>
                <a:lnTo>
                  <a:pt x="423" y="210"/>
                </a:lnTo>
                <a:lnTo>
                  <a:pt x="416" y="198"/>
                </a:lnTo>
                <a:lnTo>
                  <a:pt x="407" y="187"/>
                </a:lnTo>
                <a:lnTo>
                  <a:pt x="397" y="179"/>
                </a:lnTo>
                <a:lnTo>
                  <a:pt x="385" y="171"/>
                </a:lnTo>
                <a:lnTo>
                  <a:pt x="371" y="168"/>
                </a:lnTo>
                <a:lnTo>
                  <a:pt x="364" y="167"/>
                </a:lnTo>
                <a:lnTo>
                  <a:pt x="357" y="165"/>
                </a:lnTo>
                <a:lnTo>
                  <a:pt x="357" y="165"/>
                </a:lnTo>
                <a:lnTo>
                  <a:pt x="350" y="167"/>
                </a:lnTo>
                <a:lnTo>
                  <a:pt x="342" y="168"/>
                </a:lnTo>
                <a:lnTo>
                  <a:pt x="329" y="171"/>
                </a:lnTo>
                <a:lnTo>
                  <a:pt x="317" y="179"/>
                </a:lnTo>
                <a:lnTo>
                  <a:pt x="306" y="187"/>
                </a:lnTo>
                <a:lnTo>
                  <a:pt x="298" y="198"/>
                </a:lnTo>
                <a:lnTo>
                  <a:pt x="291" y="210"/>
                </a:lnTo>
                <a:lnTo>
                  <a:pt x="287" y="223"/>
                </a:lnTo>
                <a:lnTo>
                  <a:pt x="286" y="231"/>
                </a:lnTo>
                <a:lnTo>
                  <a:pt x="286" y="238"/>
                </a:lnTo>
                <a:lnTo>
                  <a:pt x="286" y="238"/>
                </a:lnTo>
                <a:lnTo>
                  <a:pt x="286" y="245"/>
                </a:lnTo>
                <a:lnTo>
                  <a:pt x="287" y="252"/>
                </a:lnTo>
                <a:lnTo>
                  <a:pt x="291" y="265"/>
                </a:lnTo>
                <a:lnTo>
                  <a:pt x="298" y="278"/>
                </a:lnTo>
                <a:lnTo>
                  <a:pt x="306" y="288"/>
                </a:lnTo>
                <a:lnTo>
                  <a:pt x="317" y="297"/>
                </a:lnTo>
                <a:lnTo>
                  <a:pt x="329" y="303"/>
                </a:lnTo>
                <a:lnTo>
                  <a:pt x="342" y="308"/>
                </a:lnTo>
                <a:lnTo>
                  <a:pt x="350" y="309"/>
                </a:lnTo>
                <a:lnTo>
                  <a:pt x="357" y="309"/>
                </a:lnTo>
                <a:lnTo>
                  <a:pt x="357" y="309"/>
                </a:lnTo>
                <a:close/>
                <a:moveTo>
                  <a:pt x="634" y="12"/>
                </a:moveTo>
                <a:lnTo>
                  <a:pt x="634" y="12"/>
                </a:lnTo>
                <a:lnTo>
                  <a:pt x="629" y="8"/>
                </a:lnTo>
                <a:lnTo>
                  <a:pt x="623" y="4"/>
                </a:lnTo>
                <a:lnTo>
                  <a:pt x="617" y="2"/>
                </a:lnTo>
                <a:lnTo>
                  <a:pt x="611" y="0"/>
                </a:lnTo>
                <a:lnTo>
                  <a:pt x="605" y="0"/>
                </a:lnTo>
                <a:lnTo>
                  <a:pt x="599" y="2"/>
                </a:lnTo>
                <a:lnTo>
                  <a:pt x="593" y="4"/>
                </a:lnTo>
                <a:lnTo>
                  <a:pt x="587" y="8"/>
                </a:lnTo>
                <a:lnTo>
                  <a:pt x="587" y="8"/>
                </a:lnTo>
                <a:lnTo>
                  <a:pt x="582" y="12"/>
                </a:lnTo>
                <a:lnTo>
                  <a:pt x="579" y="18"/>
                </a:lnTo>
                <a:lnTo>
                  <a:pt x="576" y="24"/>
                </a:lnTo>
                <a:lnTo>
                  <a:pt x="575" y="30"/>
                </a:lnTo>
                <a:lnTo>
                  <a:pt x="575" y="37"/>
                </a:lnTo>
                <a:lnTo>
                  <a:pt x="576" y="43"/>
                </a:lnTo>
                <a:lnTo>
                  <a:pt x="579" y="49"/>
                </a:lnTo>
                <a:lnTo>
                  <a:pt x="582" y="55"/>
                </a:lnTo>
                <a:lnTo>
                  <a:pt x="582" y="55"/>
                </a:lnTo>
                <a:lnTo>
                  <a:pt x="597" y="75"/>
                </a:lnTo>
                <a:lnTo>
                  <a:pt x="610" y="96"/>
                </a:lnTo>
                <a:lnTo>
                  <a:pt x="621" y="117"/>
                </a:lnTo>
                <a:lnTo>
                  <a:pt x="630" y="140"/>
                </a:lnTo>
                <a:lnTo>
                  <a:pt x="638" y="164"/>
                </a:lnTo>
                <a:lnTo>
                  <a:pt x="642" y="187"/>
                </a:lnTo>
                <a:lnTo>
                  <a:pt x="646" y="212"/>
                </a:lnTo>
                <a:lnTo>
                  <a:pt x="647" y="238"/>
                </a:lnTo>
                <a:lnTo>
                  <a:pt x="647" y="238"/>
                </a:lnTo>
                <a:lnTo>
                  <a:pt x="646" y="262"/>
                </a:lnTo>
                <a:lnTo>
                  <a:pt x="642" y="287"/>
                </a:lnTo>
                <a:lnTo>
                  <a:pt x="638" y="311"/>
                </a:lnTo>
                <a:lnTo>
                  <a:pt x="630" y="334"/>
                </a:lnTo>
                <a:lnTo>
                  <a:pt x="621" y="357"/>
                </a:lnTo>
                <a:lnTo>
                  <a:pt x="610" y="379"/>
                </a:lnTo>
                <a:lnTo>
                  <a:pt x="597" y="400"/>
                </a:lnTo>
                <a:lnTo>
                  <a:pt x="582" y="420"/>
                </a:lnTo>
                <a:lnTo>
                  <a:pt x="582" y="420"/>
                </a:lnTo>
                <a:lnTo>
                  <a:pt x="579" y="426"/>
                </a:lnTo>
                <a:lnTo>
                  <a:pt x="576" y="432"/>
                </a:lnTo>
                <a:lnTo>
                  <a:pt x="575" y="438"/>
                </a:lnTo>
                <a:lnTo>
                  <a:pt x="575" y="445"/>
                </a:lnTo>
                <a:lnTo>
                  <a:pt x="576" y="451"/>
                </a:lnTo>
                <a:lnTo>
                  <a:pt x="579" y="457"/>
                </a:lnTo>
                <a:lnTo>
                  <a:pt x="582" y="462"/>
                </a:lnTo>
                <a:lnTo>
                  <a:pt x="587" y="467"/>
                </a:lnTo>
                <a:lnTo>
                  <a:pt x="587" y="467"/>
                </a:lnTo>
                <a:lnTo>
                  <a:pt x="592" y="470"/>
                </a:lnTo>
                <a:lnTo>
                  <a:pt x="597" y="473"/>
                </a:lnTo>
                <a:lnTo>
                  <a:pt x="603" y="474"/>
                </a:lnTo>
                <a:lnTo>
                  <a:pt x="607" y="475"/>
                </a:lnTo>
                <a:lnTo>
                  <a:pt x="607" y="475"/>
                </a:lnTo>
                <a:lnTo>
                  <a:pt x="615" y="474"/>
                </a:lnTo>
                <a:lnTo>
                  <a:pt x="622" y="472"/>
                </a:lnTo>
                <a:lnTo>
                  <a:pt x="628" y="468"/>
                </a:lnTo>
                <a:lnTo>
                  <a:pt x="634" y="462"/>
                </a:lnTo>
                <a:lnTo>
                  <a:pt x="634" y="462"/>
                </a:lnTo>
                <a:lnTo>
                  <a:pt x="652" y="438"/>
                </a:lnTo>
                <a:lnTo>
                  <a:pt x="668" y="412"/>
                </a:lnTo>
                <a:lnTo>
                  <a:pt x="682" y="385"/>
                </a:lnTo>
                <a:lnTo>
                  <a:pt x="693" y="357"/>
                </a:lnTo>
                <a:lnTo>
                  <a:pt x="701" y="328"/>
                </a:lnTo>
                <a:lnTo>
                  <a:pt x="709" y="298"/>
                </a:lnTo>
                <a:lnTo>
                  <a:pt x="712" y="268"/>
                </a:lnTo>
                <a:lnTo>
                  <a:pt x="713" y="238"/>
                </a:lnTo>
                <a:lnTo>
                  <a:pt x="713" y="238"/>
                </a:lnTo>
                <a:lnTo>
                  <a:pt x="712" y="206"/>
                </a:lnTo>
                <a:lnTo>
                  <a:pt x="709" y="176"/>
                </a:lnTo>
                <a:lnTo>
                  <a:pt x="701" y="147"/>
                </a:lnTo>
                <a:lnTo>
                  <a:pt x="693" y="118"/>
                </a:lnTo>
                <a:lnTo>
                  <a:pt x="682" y="90"/>
                </a:lnTo>
                <a:lnTo>
                  <a:pt x="668" y="63"/>
                </a:lnTo>
                <a:lnTo>
                  <a:pt x="652" y="37"/>
                </a:lnTo>
                <a:lnTo>
                  <a:pt x="634" y="12"/>
                </a:lnTo>
                <a:lnTo>
                  <a:pt x="634" y="12"/>
                </a:lnTo>
                <a:close/>
                <a:moveTo>
                  <a:pt x="487" y="108"/>
                </a:moveTo>
                <a:lnTo>
                  <a:pt x="487" y="108"/>
                </a:lnTo>
                <a:lnTo>
                  <a:pt x="482" y="112"/>
                </a:lnTo>
                <a:lnTo>
                  <a:pt x="477" y="117"/>
                </a:lnTo>
                <a:lnTo>
                  <a:pt x="475" y="123"/>
                </a:lnTo>
                <a:lnTo>
                  <a:pt x="472" y="129"/>
                </a:lnTo>
                <a:lnTo>
                  <a:pt x="472" y="135"/>
                </a:lnTo>
                <a:lnTo>
                  <a:pt x="474" y="143"/>
                </a:lnTo>
                <a:lnTo>
                  <a:pt x="475" y="149"/>
                </a:lnTo>
                <a:lnTo>
                  <a:pt x="479" y="155"/>
                </a:lnTo>
                <a:lnTo>
                  <a:pt x="479" y="155"/>
                </a:lnTo>
                <a:lnTo>
                  <a:pt x="485" y="164"/>
                </a:lnTo>
                <a:lnTo>
                  <a:pt x="489" y="174"/>
                </a:lnTo>
                <a:lnTo>
                  <a:pt x="494" y="184"/>
                </a:lnTo>
                <a:lnTo>
                  <a:pt x="498" y="194"/>
                </a:lnTo>
                <a:lnTo>
                  <a:pt x="500" y="204"/>
                </a:lnTo>
                <a:lnTo>
                  <a:pt x="503" y="215"/>
                </a:lnTo>
                <a:lnTo>
                  <a:pt x="504" y="226"/>
                </a:lnTo>
                <a:lnTo>
                  <a:pt x="504" y="238"/>
                </a:lnTo>
                <a:lnTo>
                  <a:pt x="504" y="238"/>
                </a:lnTo>
                <a:lnTo>
                  <a:pt x="504" y="249"/>
                </a:lnTo>
                <a:lnTo>
                  <a:pt x="503" y="259"/>
                </a:lnTo>
                <a:lnTo>
                  <a:pt x="500" y="270"/>
                </a:lnTo>
                <a:lnTo>
                  <a:pt x="498" y="281"/>
                </a:lnTo>
                <a:lnTo>
                  <a:pt x="494" y="291"/>
                </a:lnTo>
                <a:lnTo>
                  <a:pt x="489" y="302"/>
                </a:lnTo>
                <a:lnTo>
                  <a:pt x="485" y="311"/>
                </a:lnTo>
                <a:lnTo>
                  <a:pt x="479" y="321"/>
                </a:lnTo>
                <a:lnTo>
                  <a:pt x="479" y="321"/>
                </a:lnTo>
                <a:lnTo>
                  <a:pt x="475" y="327"/>
                </a:lnTo>
                <a:lnTo>
                  <a:pt x="472" y="333"/>
                </a:lnTo>
                <a:lnTo>
                  <a:pt x="472" y="339"/>
                </a:lnTo>
                <a:lnTo>
                  <a:pt x="472" y="345"/>
                </a:lnTo>
                <a:lnTo>
                  <a:pt x="475" y="352"/>
                </a:lnTo>
                <a:lnTo>
                  <a:pt x="477" y="357"/>
                </a:lnTo>
                <a:lnTo>
                  <a:pt x="482" y="363"/>
                </a:lnTo>
                <a:lnTo>
                  <a:pt x="487" y="367"/>
                </a:lnTo>
                <a:lnTo>
                  <a:pt x="487" y="367"/>
                </a:lnTo>
                <a:lnTo>
                  <a:pt x="492" y="369"/>
                </a:lnTo>
                <a:lnTo>
                  <a:pt x="497" y="372"/>
                </a:lnTo>
                <a:lnTo>
                  <a:pt x="501" y="373"/>
                </a:lnTo>
                <a:lnTo>
                  <a:pt x="506" y="373"/>
                </a:lnTo>
                <a:lnTo>
                  <a:pt x="506" y="373"/>
                </a:lnTo>
                <a:lnTo>
                  <a:pt x="513" y="372"/>
                </a:lnTo>
                <a:lnTo>
                  <a:pt x="521" y="369"/>
                </a:lnTo>
                <a:lnTo>
                  <a:pt x="528" y="364"/>
                </a:lnTo>
                <a:lnTo>
                  <a:pt x="534" y="358"/>
                </a:lnTo>
                <a:lnTo>
                  <a:pt x="534" y="358"/>
                </a:lnTo>
                <a:lnTo>
                  <a:pt x="542" y="345"/>
                </a:lnTo>
                <a:lnTo>
                  <a:pt x="550" y="331"/>
                </a:lnTo>
                <a:lnTo>
                  <a:pt x="556" y="316"/>
                </a:lnTo>
                <a:lnTo>
                  <a:pt x="562" y="300"/>
                </a:lnTo>
                <a:lnTo>
                  <a:pt x="565" y="285"/>
                </a:lnTo>
                <a:lnTo>
                  <a:pt x="569" y="269"/>
                </a:lnTo>
                <a:lnTo>
                  <a:pt x="570" y="253"/>
                </a:lnTo>
                <a:lnTo>
                  <a:pt x="571" y="238"/>
                </a:lnTo>
                <a:lnTo>
                  <a:pt x="571" y="238"/>
                </a:lnTo>
                <a:lnTo>
                  <a:pt x="570" y="221"/>
                </a:lnTo>
                <a:lnTo>
                  <a:pt x="569" y="205"/>
                </a:lnTo>
                <a:lnTo>
                  <a:pt x="565" y="190"/>
                </a:lnTo>
                <a:lnTo>
                  <a:pt x="562" y="174"/>
                </a:lnTo>
                <a:lnTo>
                  <a:pt x="556" y="159"/>
                </a:lnTo>
                <a:lnTo>
                  <a:pt x="550" y="144"/>
                </a:lnTo>
                <a:lnTo>
                  <a:pt x="542" y="131"/>
                </a:lnTo>
                <a:lnTo>
                  <a:pt x="534" y="116"/>
                </a:lnTo>
                <a:lnTo>
                  <a:pt x="534" y="116"/>
                </a:lnTo>
                <a:lnTo>
                  <a:pt x="529" y="111"/>
                </a:lnTo>
                <a:lnTo>
                  <a:pt x="524" y="108"/>
                </a:lnTo>
                <a:lnTo>
                  <a:pt x="518" y="104"/>
                </a:lnTo>
                <a:lnTo>
                  <a:pt x="512" y="103"/>
                </a:lnTo>
                <a:lnTo>
                  <a:pt x="506" y="102"/>
                </a:lnTo>
                <a:lnTo>
                  <a:pt x="499" y="103"/>
                </a:lnTo>
                <a:lnTo>
                  <a:pt x="493" y="104"/>
                </a:lnTo>
                <a:lnTo>
                  <a:pt x="487" y="108"/>
                </a:lnTo>
                <a:lnTo>
                  <a:pt x="487" y="108"/>
                </a:lnTo>
                <a:close/>
                <a:moveTo>
                  <a:pt x="313" y="344"/>
                </a:moveTo>
                <a:lnTo>
                  <a:pt x="175" y="808"/>
                </a:lnTo>
                <a:lnTo>
                  <a:pt x="240" y="808"/>
                </a:lnTo>
                <a:lnTo>
                  <a:pt x="262" y="737"/>
                </a:lnTo>
                <a:lnTo>
                  <a:pt x="452" y="737"/>
                </a:lnTo>
                <a:lnTo>
                  <a:pt x="474" y="808"/>
                </a:lnTo>
                <a:lnTo>
                  <a:pt x="539" y="808"/>
                </a:lnTo>
                <a:lnTo>
                  <a:pt x="400" y="344"/>
                </a:lnTo>
                <a:lnTo>
                  <a:pt x="313" y="344"/>
                </a:lnTo>
                <a:close/>
                <a:moveTo>
                  <a:pt x="357" y="418"/>
                </a:moveTo>
                <a:lnTo>
                  <a:pt x="388" y="522"/>
                </a:lnTo>
                <a:lnTo>
                  <a:pt x="325" y="522"/>
                </a:lnTo>
                <a:lnTo>
                  <a:pt x="357" y="418"/>
                </a:lnTo>
                <a:close/>
                <a:moveTo>
                  <a:pt x="430" y="666"/>
                </a:moveTo>
                <a:lnTo>
                  <a:pt x="283" y="666"/>
                </a:lnTo>
                <a:lnTo>
                  <a:pt x="304" y="594"/>
                </a:lnTo>
                <a:lnTo>
                  <a:pt x="410" y="594"/>
                </a:lnTo>
                <a:lnTo>
                  <a:pt x="430" y="66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320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384895" y="1587385"/>
            <a:ext cx="316746" cy="340156"/>
            <a:chOff x="6438683" y="1412574"/>
            <a:chExt cx="316746" cy="340156"/>
          </a:xfrm>
        </p:grpSpPr>
        <p:sp>
          <p:nvSpPr>
            <p:cNvPr id="50" name="Freeform 28"/>
            <p:cNvSpPr>
              <a:spLocks noEditPoints="1"/>
            </p:cNvSpPr>
            <p:nvPr/>
          </p:nvSpPr>
          <p:spPr bwMode="auto">
            <a:xfrm>
              <a:off x="6438683" y="1412574"/>
              <a:ext cx="316746" cy="256150"/>
            </a:xfrm>
            <a:custGeom>
              <a:avLst/>
              <a:gdLst>
                <a:gd name="T0" fmla="*/ 218 w 230"/>
                <a:gd name="T1" fmla="*/ 0 h 186"/>
                <a:gd name="T2" fmla="*/ 13 w 230"/>
                <a:gd name="T3" fmla="*/ 0 h 186"/>
                <a:gd name="T4" fmla="*/ 13 w 230"/>
                <a:gd name="T5" fmla="*/ 0 h 186"/>
                <a:gd name="T6" fmla="*/ 8 w 230"/>
                <a:gd name="T7" fmla="*/ 0 h 186"/>
                <a:gd name="T8" fmla="*/ 4 w 230"/>
                <a:gd name="T9" fmla="*/ 3 h 186"/>
                <a:gd name="T10" fmla="*/ 1 w 230"/>
                <a:gd name="T11" fmla="*/ 9 h 186"/>
                <a:gd name="T12" fmla="*/ 0 w 230"/>
                <a:gd name="T13" fmla="*/ 13 h 186"/>
                <a:gd name="T14" fmla="*/ 0 w 230"/>
                <a:gd name="T15" fmla="*/ 173 h 186"/>
                <a:gd name="T16" fmla="*/ 0 w 230"/>
                <a:gd name="T17" fmla="*/ 173 h 186"/>
                <a:gd name="T18" fmla="*/ 1 w 230"/>
                <a:gd name="T19" fmla="*/ 177 h 186"/>
                <a:gd name="T20" fmla="*/ 4 w 230"/>
                <a:gd name="T21" fmla="*/ 182 h 186"/>
                <a:gd name="T22" fmla="*/ 8 w 230"/>
                <a:gd name="T23" fmla="*/ 186 h 186"/>
                <a:gd name="T24" fmla="*/ 13 w 230"/>
                <a:gd name="T25" fmla="*/ 186 h 186"/>
                <a:gd name="T26" fmla="*/ 68 w 230"/>
                <a:gd name="T27" fmla="*/ 186 h 186"/>
                <a:gd name="T28" fmla="*/ 68 w 230"/>
                <a:gd name="T29" fmla="*/ 186 h 186"/>
                <a:gd name="T30" fmla="*/ 176 w 230"/>
                <a:gd name="T31" fmla="*/ 186 h 186"/>
                <a:gd name="T32" fmla="*/ 176 w 230"/>
                <a:gd name="T33" fmla="*/ 186 h 186"/>
                <a:gd name="T34" fmla="*/ 218 w 230"/>
                <a:gd name="T35" fmla="*/ 186 h 186"/>
                <a:gd name="T36" fmla="*/ 218 w 230"/>
                <a:gd name="T37" fmla="*/ 186 h 186"/>
                <a:gd name="T38" fmla="*/ 223 w 230"/>
                <a:gd name="T39" fmla="*/ 186 h 186"/>
                <a:gd name="T40" fmla="*/ 228 w 230"/>
                <a:gd name="T41" fmla="*/ 182 h 186"/>
                <a:gd name="T42" fmla="*/ 230 w 230"/>
                <a:gd name="T43" fmla="*/ 177 h 186"/>
                <a:gd name="T44" fmla="*/ 230 w 230"/>
                <a:gd name="T45" fmla="*/ 173 h 186"/>
                <a:gd name="T46" fmla="*/ 230 w 230"/>
                <a:gd name="T47" fmla="*/ 13 h 186"/>
                <a:gd name="T48" fmla="*/ 230 w 230"/>
                <a:gd name="T49" fmla="*/ 13 h 186"/>
                <a:gd name="T50" fmla="*/ 230 w 230"/>
                <a:gd name="T51" fmla="*/ 9 h 186"/>
                <a:gd name="T52" fmla="*/ 228 w 230"/>
                <a:gd name="T53" fmla="*/ 3 h 186"/>
                <a:gd name="T54" fmla="*/ 223 w 230"/>
                <a:gd name="T55" fmla="*/ 0 h 186"/>
                <a:gd name="T56" fmla="*/ 218 w 230"/>
                <a:gd name="T57" fmla="*/ 0 h 186"/>
                <a:gd name="T58" fmla="*/ 218 w 230"/>
                <a:gd name="T59" fmla="*/ 0 h 186"/>
                <a:gd name="T60" fmla="*/ 215 w 230"/>
                <a:gd name="T61" fmla="*/ 154 h 186"/>
                <a:gd name="T62" fmla="*/ 17 w 230"/>
                <a:gd name="T63" fmla="*/ 154 h 186"/>
                <a:gd name="T64" fmla="*/ 17 w 230"/>
                <a:gd name="T65" fmla="*/ 16 h 186"/>
                <a:gd name="T66" fmla="*/ 215 w 230"/>
                <a:gd name="T67" fmla="*/ 16 h 186"/>
                <a:gd name="T68" fmla="*/ 215 w 230"/>
                <a:gd name="T69" fmla="*/ 15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0" h="186">
                  <a:moveTo>
                    <a:pt x="218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" y="177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3" y="186"/>
                  </a:lnTo>
                  <a:lnTo>
                    <a:pt x="68" y="186"/>
                  </a:lnTo>
                  <a:lnTo>
                    <a:pt x="68" y="186"/>
                  </a:lnTo>
                  <a:lnTo>
                    <a:pt x="176" y="186"/>
                  </a:lnTo>
                  <a:lnTo>
                    <a:pt x="176" y="186"/>
                  </a:lnTo>
                  <a:lnTo>
                    <a:pt x="218" y="186"/>
                  </a:lnTo>
                  <a:lnTo>
                    <a:pt x="218" y="186"/>
                  </a:lnTo>
                  <a:lnTo>
                    <a:pt x="223" y="186"/>
                  </a:lnTo>
                  <a:lnTo>
                    <a:pt x="228" y="182"/>
                  </a:lnTo>
                  <a:lnTo>
                    <a:pt x="230" y="177"/>
                  </a:lnTo>
                  <a:lnTo>
                    <a:pt x="230" y="173"/>
                  </a:lnTo>
                  <a:lnTo>
                    <a:pt x="230" y="13"/>
                  </a:lnTo>
                  <a:lnTo>
                    <a:pt x="230" y="13"/>
                  </a:lnTo>
                  <a:lnTo>
                    <a:pt x="230" y="9"/>
                  </a:lnTo>
                  <a:lnTo>
                    <a:pt x="228" y="3"/>
                  </a:lnTo>
                  <a:lnTo>
                    <a:pt x="223" y="0"/>
                  </a:lnTo>
                  <a:lnTo>
                    <a:pt x="218" y="0"/>
                  </a:lnTo>
                  <a:lnTo>
                    <a:pt x="218" y="0"/>
                  </a:lnTo>
                  <a:close/>
                  <a:moveTo>
                    <a:pt x="215" y="154"/>
                  </a:moveTo>
                  <a:lnTo>
                    <a:pt x="17" y="154"/>
                  </a:lnTo>
                  <a:lnTo>
                    <a:pt x="17" y="16"/>
                  </a:lnTo>
                  <a:lnTo>
                    <a:pt x="215" y="16"/>
                  </a:lnTo>
                  <a:lnTo>
                    <a:pt x="215" y="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" name="Freeform 30"/>
            <p:cNvSpPr>
              <a:spLocks/>
            </p:cNvSpPr>
            <p:nvPr/>
          </p:nvSpPr>
          <p:spPr bwMode="auto">
            <a:xfrm>
              <a:off x="6506163" y="1727941"/>
              <a:ext cx="181785" cy="24789"/>
            </a:xfrm>
            <a:custGeom>
              <a:avLst/>
              <a:gdLst>
                <a:gd name="T0" fmla="*/ 124 w 132"/>
                <a:gd name="T1" fmla="*/ 0 h 18"/>
                <a:gd name="T2" fmla="*/ 8 w 132"/>
                <a:gd name="T3" fmla="*/ 0 h 18"/>
                <a:gd name="T4" fmla="*/ 8 w 132"/>
                <a:gd name="T5" fmla="*/ 0 h 18"/>
                <a:gd name="T6" fmla="*/ 6 w 132"/>
                <a:gd name="T7" fmla="*/ 0 h 18"/>
                <a:gd name="T8" fmla="*/ 3 w 132"/>
                <a:gd name="T9" fmla="*/ 3 h 18"/>
                <a:gd name="T10" fmla="*/ 1 w 132"/>
                <a:gd name="T11" fmla="*/ 6 h 18"/>
                <a:gd name="T12" fmla="*/ 0 w 132"/>
                <a:gd name="T13" fmla="*/ 9 h 18"/>
                <a:gd name="T14" fmla="*/ 0 w 132"/>
                <a:gd name="T15" fmla="*/ 9 h 18"/>
                <a:gd name="T16" fmla="*/ 1 w 132"/>
                <a:gd name="T17" fmla="*/ 12 h 18"/>
                <a:gd name="T18" fmla="*/ 3 w 132"/>
                <a:gd name="T19" fmla="*/ 15 h 18"/>
                <a:gd name="T20" fmla="*/ 6 w 132"/>
                <a:gd name="T21" fmla="*/ 16 h 18"/>
                <a:gd name="T22" fmla="*/ 8 w 132"/>
                <a:gd name="T23" fmla="*/ 18 h 18"/>
                <a:gd name="T24" fmla="*/ 124 w 132"/>
                <a:gd name="T25" fmla="*/ 18 h 18"/>
                <a:gd name="T26" fmla="*/ 124 w 132"/>
                <a:gd name="T27" fmla="*/ 18 h 18"/>
                <a:gd name="T28" fmla="*/ 127 w 132"/>
                <a:gd name="T29" fmla="*/ 16 h 18"/>
                <a:gd name="T30" fmla="*/ 130 w 132"/>
                <a:gd name="T31" fmla="*/ 15 h 18"/>
                <a:gd name="T32" fmla="*/ 132 w 132"/>
                <a:gd name="T33" fmla="*/ 12 h 18"/>
                <a:gd name="T34" fmla="*/ 132 w 132"/>
                <a:gd name="T35" fmla="*/ 9 h 18"/>
                <a:gd name="T36" fmla="*/ 132 w 132"/>
                <a:gd name="T37" fmla="*/ 9 h 18"/>
                <a:gd name="T38" fmla="*/ 132 w 132"/>
                <a:gd name="T39" fmla="*/ 6 h 18"/>
                <a:gd name="T40" fmla="*/ 130 w 132"/>
                <a:gd name="T41" fmla="*/ 3 h 18"/>
                <a:gd name="T42" fmla="*/ 127 w 132"/>
                <a:gd name="T43" fmla="*/ 0 h 18"/>
                <a:gd name="T44" fmla="*/ 124 w 132"/>
                <a:gd name="T45" fmla="*/ 0 h 18"/>
                <a:gd name="T46" fmla="*/ 124 w 132"/>
                <a:gd name="T4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2" h="18">
                  <a:moveTo>
                    <a:pt x="124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12"/>
                  </a:lnTo>
                  <a:lnTo>
                    <a:pt x="3" y="15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27" y="16"/>
                  </a:lnTo>
                  <a:lnTo>
                    <a:pt x="130" y="15"/>
                  </a:lnTo>
                  <a:lnTo>
                    <a:pt x="132" y="12"/>
                  </a:lnTo>
                  <a:lnTo>
                    <a:pt x="132" y="9"/>
                  </a:lnTo>
                  <a:lnTo>
                    <a:pt x="132" y="9"/>
                  </a:lnTo>
                  <a:lnTo>
                    <a:pt x="132" y="6"/>
                  </a:lnTo>
                  <a:lnTo>
                    <a:pt x="130" y="3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2" name="Freeform 4952"/>
          <p:cNvSpPr>
            <a:spLocks noEditPoints="1"/>
          </p:cNvSpPr>
          <p:nvPr/>
        </p:nvSpPr>
        <p:spPr bwMode="auto">
          <a:xfrm>
            <a:off x="2978753" y="2292336"/>
            <a:ext cx="440990" cy="331954"/>
          </a:xfrm>
          <a:custGeom>
            <a:avLst/>
            <a:gdLst>
              <a:gd name="T0" fmla="*/ 332 w 364"/>
              <a:gd name="T1" fmla="*/ 64 h 274"/>
              <a:gd name="T2" fmla="*/ 286 w 364"/>
              <a:gd name="T3" fmla="*/ 8 h 274"/>
              <a:gd name="T4" fmla="*/ 264 w 364"/>
              <a:gd name="T5" fmla="*/ 2 h 274"/>
              <a:gd name="T6" fmla="*/ 182 w 364"/>
              <a:gd name="T7" fmla="*/ 0 h 274"/>
              <a:gd name="T8" fmla="*/ 86 w 364"/>
              <a:gd name="T9" fmla="*/ 4 h 274"/>
              <a:gd name="T10" fmla="*/ 66 w 364"/>
              <a:gd name="T11" fmla="*/ 18 h 274"/>
              <a:gd name="T12" fmla="*/ 32 w 364"/>
              <a:gd name="T13" fmla="*/ 64 h 274"/>
              <a:gd name="T14" fmla="*/ 8 w 364"/>
              <a:gd name="T15" fmla="*/ 110 h 274"/>
              <a:gd name="T16" fmla="*/ 0 w 364"/>
              <a:gd name="T17" fmla="*/ 172 h 274"/>
              <a:gd name="T18" fmla="*/ 6 w 364"/>
              <a:gd name="T19" fmla="*/ 228 h 274"/>
              <a:gd name="T20" fmla="*/ 10 w 364"/>
              <a:gd name="T21" fmla="*/ 262 h 274"/>
              <a:gd name="T22" fmla="*/ 18 w 364"/>
              <a:gd name="T23" fmla="*/ 274 h 274"/>
              <a:gd name="T24" fmla="*/ 54 w 364"/>
              <a:gd name="T25" fmla="*/ 274 h 274"/>
              <a:gd name="T26" fmla="*/ 60 w 364"/>
              <a:gd name="T27" fmla="*/ 238 h 274"/>
              <a:gd name="T28" fmla="*/ 304 w 364"/>
              <a:gd name="T29" fmla="*/ 262 h 274"/>
              <a:gd name="T30" fmla="*/ 316 w 364"/>
              <a:gd name="T31" fmla="*/ 274 h 274"/>
              <a:gd name="T32" fmla="*/ 350 w 364"/>
              <a:gd name="T33" fmla="*/ 270 h 274"/>
              <a:gd name="T34" fmla="*/ 354 w 364"/>
              <a:gd name="T35" fmla="*/ 236 h 274"/>
              <a:gd name="T36" fmla="*/ 362 w 364"/>
              <a:gd name="T37" fmla="*/ 212 h 274"/>
              <a:gd name="T38" fmla="*/ 364 w 364"/>
              <a:gd name="T39" fmla="*/ 152 h 274"/>
              <a:gd name="T40" fmla="*/ 348 w 364"/>
              <a:gd name="T41" fmla="*/ 90 h 274"/>
              <a:gd name="T42" fmla="*/ 86 w 364"/>
              <a:gd name="T43" fmla="*/ 18 h 274"/>
              <a:gd name="T44" fmla="*/ 182 w 364"/>
              <a:gd name="T45" fmla="*/ 14 h 274"/>
              <a:gd name="T46" fmla="*/ 278 w 364"/>
              <a:gd name="T47" fmla="*/ 18 h 274"/>
              <a:gd name="T48" fmla="*/ 304 w 364"/>
              <a:gd name="T49" fmla="*/ 56 h 274"/>
              <a:gd name="T50" fmla="*/ 290 w 364"/>
              <a:gd name="T51" fmla="*/ 62 h 274"/>
              <a:gd name="T52" fmla="*/ 74 w 364"/>
              <a:gd name="T53" fmla="*/ 62 h 274"/>
              <a:gd name="T54" fmla="*/ 60 w 364"/>
              <a:gd name="T55" fmla="*/ 56 h 274"/>
              <a:gd name="T56" fmla="*/ 86 w 364"/>
              <a:gd name="T57" fmla="*/ 18 h 274"/>
              <a:gd name="T58" fmla="*/ 194 w 364"/>
              <a:gd name="T59" fmla="*/ 120 h 274"/>
              <a:gd name="T60" fmla="*/ 174 w 364"/>
              <a:gd name="T61" fmla="*/ 122 h 274"/>
              <a:gd name="T62" fmla="*/ 170 w 364"/>
              <a:gd name="T63" fmla="*/ 116 h 274"/>
              <a:gd name="T64" fmla="*/ 190 w 364"/>
              <a:gd name="T65" fmla="*/ 114 h 274"/>
              <a:gd name="T66" fmla="*/ 50 w 364"/>
              <a:gd name="T67" fmla="*/ 126 h 274"/>
              <a:gd name="T68" fmla="*/ 22 w 364"/>
              <a:gd name="T69" fmla="*/ 112 h 274"/>
              <a:gd name="T70" fmla="*/ 32 w 364"/>
              <a:gd name="T71" fmla="*/ 94 h 274"/>
              <a:gd name="T72" fmla="*/ 64 w 364"/>
              <a:gd name="T73" fmla="*/ 94 h 274"/>
              <a:gd name="T74" fmla="*/ 82 w 364"/>
              <a:gd name="T75" fmla="*/ 112 h 274"/>
              <a:gd name="T76" fmla="*/ 50 w 364"/>
              <a:gd name="T77" fmla="*/ 126 h 274"/>
              <a:gd name="T78" fmla="*/ 242 w 364"/>
              <a:gd name="T79" fmla="*/ 220 h 274"/>
              <a:gd name="T80" fmla="*/ 98 w 364"/>
              <a:gd name="T81" fmla="*/ 218 h 274"/>
              <a:gd name="T82" fmla="*/ 76 w 364"/>
              <a:gd name="T83" fmla="*/ 202 h 274"/>
              <a:gd name="T84" fmla="*/ 144 w 364"/>
              <a:gd name="T85" fmla="*/ 198 h 274"/>
              <a:gd name="T86" fmla="*/ 254 w 364"/>
              <a:gd name="T87" fmla="*/ 198 h 274"/>
              <a:gd name="T88" fmla="*/ 282 w 364"/>
              <a:gd name="T89" fmla="*/ 210 h 274"/>
              <a:gd name="T90" fmla="*/ 182 w 364"/>
              <a:gd name="T91" fmla="*/ 184 h 274"/>
              <a:gd name="T92" fmla="*/ 56 w 364"/>
              <a:gd name="T93" fmla="*/ 178 h 274"/>
              <a:gd name="T94" fmla="*/ 66 w 364"/>
              <a:gd name="T95" fmla="*/ 150 h 274"/>
              <a:gd name="T96" fmla="*/ 100 w 364"/>
              <a:gd name="T97" fmla="*/ 130 h 274"/>
              <a:gd name="T98" fmla="*/ 254 w 364"/>
              <a:gd name="T99" fmla="*/ 130 h 274"/>
              <a:gd name="T100" fmla="*/ 282 w 364"/>
              <a:gd name="T101" fmla="*/ 138 h 274"/>
              <a:gd name="T102" fmla="*/ 306 w 364"/>
              <a:gd name="T103" fmla="*/ 168 h 274"/>
              <a:gd name="T104" fmla="*/ 240 w 364"/>
              <a:gd name="T105" fmla="*/ 184 h 274"/>
              <a:gd name="T106" fmla="*/ 314 w 364"/>
              <a:gd name="T107" fmla="*/ 126 h 274"/>
              <a:gd name="T108" fmla="*/ 282 w 364"/>
              <a:gd name="T109" fmla="*/ 112 h 274"/>
              <a:gd name="T110" fmla="*/ 300 w 364"/>
              <a:gd name="T111" fmla="*/ 94 h 274"/>
              <a:gd name="T112" fmla="*/ 332 w 364"/>
              <a:gd name="T113" fmla="*/ 94 h 274"/>
              <a:gd name="T114" fmla="*/ 342 w 364"/>
              <a:gd name="T115" fmla="*/ 112 h 274"/>
              <a:gd name="T116" fmla="*/ 314 w 364"/>
              <a:gd name="T117" fmla="*/ 126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4" h="274">
                <a:moveTo>
                  <a:pt x="338" y="72"/>
                </a:moveTo>
                <a:lnTo>
                  <a:pt x="338" y="72"/>
                </a:lnTo>
                <a:lnTo>
                  <a:pt x="332" y="64"/>
                </a:lnTo>
                <a:lnTo>
                  <a:pt x="332" y="64"/>
                </a:lnTo>
                <a:lnTo>
                  <a:pt x="322" y="46"/>
                </a:lnTo>
                <a:lnTo>
                  <a:pt x="310" y="32"/>
                </a:lnTo>
                <a:lnTo>
                  <a:pt x="298" y="18"/>
                </a:lnTo>
                <a:lnTo>
                  <a:pt x="286" y="8"/>
                </a:lnTo>
                <a:lnTo>
                  <a:pt x="286" y="8"/>
                </a:lnTo>
                <a:lnTo>
                  <a:pt x="284" y="6"/>
                </a:lnTo>
                <a:lnTo>
                  <a:pt x="278" y="4"/>
                </a:lnTo>
                <a:lnTo>
                  <a:pt x="264" y="2"/>
                </a:lnTo>
                <a:lnTo>
                  <a:pt x="238" y="2"/>
                </a:lnTo>
                <a:lnTo>
                  <a:pt x="238" y="2"/>
                </a:lnTo>
                <a:lnTo>
                  <a:pt x="182" y="0"/>
                </a:lnTo>
                <a:lnTo>
                  <a:pt x="182" y="0"/>
                </a:lnTo>
                <a:lnTo>
                  <a:pt x="126" y="2"/>
                </a:lnTo>
                <a:lnTo>
                  <a:pt x="126" y="2"/>
                </a:lnTo>
                <a:lnTo>
                  <a:pt x="100" y="2"/>
                </a:lnTo>
                <a:lnTo>
                  <a:pt x="86" y="4"/>
                </a:lnTo>
                <a:lnTo>
                  <a:pt x="80" y="6"/>
                </a:lnTo>
                <a:lnTo>
                  <a:pt x="78" y="8"/>
                </a:lnTo>
                <a:lnTo>
                  <a:pt x="78" y="8"/>
                </a:lnTo>
                <a:lnTo>
                  <a:pt x="66" y="18"/>
                </a:lnTo>
                <a:lnTo>
                  <a:pt x="54" y="32"/>
                </a:lnTo>
                <a:lnTo>
                  <a:pt x="42" y="46"/>
                </a:lnTo>
                <a:lnTo>
                  <a:pt x="32" y="64"/>
                </a:lnTo>
                <a:lnTo>
                  <a:pt x="32" y="64"/>
                </a:lnTo>
                <a:lnTo>
                  <a:pt x="26" y="72"/>
                </a:lnTo>
                <a:lnTo>
                  <a:pt x="26" y="72"/>
                </a:lnTo>
                <a:lnTo>
                  <a:pt x="16" y="90"/>
                </a:lnTo>
                <a:lnTo>
                  <a:pt x="8" y="110"/>
                </a:lnTo>
                <a:lnTo>
                  <a:pt x="4" y="122"/>
                </a:lnTo>
                <a:lnTo>
                  <a:pt x="2" y="136"/>
                </a:lnTo>
                <a:lnTo>
                  <a:pt x="0" y="152"/>
                </a:lnTo>
                <a:lnTo>
                  <a:pt x="0" y="172"/>
                </a:lnTo>
                <a:lnTo>
                  <a:pt x="0" y="172"/>
                </a:lnTo>
                <a:lnTo>
                  <a:pt x="0" y="196"/>
                </a:lnTo>
                <a:lnTo>
                  <a:pt x="2" y="212"/>
                </a:lnTo>
                <a:lnTo>
                  <a:pt x="6" y="228"/>
                </a:lnTo>
                <a:lnTo>
                  <a:pt x="6" y="228"/>
                </a:lnTo>
                <a:lnTo>
                  <a:pt x="8" y="232"/>
                </a:lnTo>
                <a:lnTo>
                  <a:pt x="10" y="236"/>
                </a:lnTo>
                <a:lnTo>
                  <a:pt x="10" y="262"/>
                </a:lnTo>
                <a:lnTo>
                  <a:pt x="10" y="262"/>
                </a:lnTo>
                <a:lnTo>
                  <a:pt x="12" y="268"/>
                </a:lnTo>
                <a:lnTo>
                  <a:pt x="14" y="270"/>
                </a:lnTo>
                <a:lnTo>
                  <a:pt x="18" y="274"/>
                </a:lnTo>
                <a:lnTo>
                  <a:pt x="22" y="274"/>
                </a:lnTo>
                <a:lnTo>
                  <a:pt x="48" y="274"/>
                </a:lnTo>
                <a:lnTo>
                  <a:pt x="48" y="274"/>
                </a:lnTo>
                <a:lnTo>
                  <a:pt x="54" y="274"/>
                </a:lnTo>
                <a:lnTo>
                  <a:pt x="58" y="270"/>
                </a:lnTo>
                <a:lnTo>
                  <a:pt x="60" y="268"/>
                </a:lnTo>
                <a:lnTo>
                  <a:pt x="60" y="262"/>
                </a:lnTo>
                <a:lnTo>
                  <a:pt x="60" y="238"/>
                </a:lnTo>
                <a:lnTo>
                  <a:pt x="182" y="236"/>
                </a:lnTo>
                <a:lnTo>
                  <a:pt x="304" y="238"/>
                </a:lnTo>
                <a:lnTo>
                  <a:pt x="304" y="262"/>
                </a:lnTo>
                <a:lnTo>
                  <a:pt x="304" y="262"/>
                </a:lnTo>
                <a:lnTo>
                  <a:pt x="304" y="268"/>
                </a:lnTo>
                <a:lnTo>
                  <a:pt x="306" y="270"/>
                </a:lnTo>
                <a:lnTo>
                  <a:pt x="310" y="274"/>
                </a:lnTo>
                <a:lnTo>
                  <a:pt x="316" y="274"/>
                </a:lnTo>
                <a:lnTo>
                  <a:pt x="342" y="274"/>
                </a:lnTo>
                <a:lnTo>
                  <a:pt x="342" y="274"/>
                </a:lnTo>
                <a:lnTo>
                  <a:pt x="346" y="274"/>
                </a:lnTo>
                <a:lnTo>
                  <a:pt x="350" y="270"/>
                </a:lnTo>
                <a:lnTo>
                  <a:pt x="352" y="268"/>
                </a:lnTo>
                <a:lnTo>
                  <a:pt x="354" y="262"/>
                </a:lnTo>
                <a:lnTo>
                  <a:pt x="354" y="236"/>
                </a:lnTo>
                <a:lnTo>
                  <a:pt x="354" y="236"/>
                </a:lnTo>
                <a:lnTo>
                  <a:pt x="356" y="232"/>
                </a:lnTo>
                <a:lnTo>
                  <a:pt x="360" y="228"/>
                </a:lnTo>
                <a:lnTo>
                  <a:pt x="360" y="228"/>
                </a:lnTo>
                <a:lnTo>
                  <a:pt x="362" y="212"/>
                </a:lnTo>
                <a:lnTo>
                  <a:pt x="364" y="196"/>
                </a:lnTo>
                <a:lnTo>
                  <a:pt x="364" y="172"/>
                </a:lnTo>
                <a:lnTo>
                  <a:pt x="364" y="172"/>
                </a:lnTo>
                <a:lnTo>
                  <a:pt x="364" y="152"/>
                </a:lnTo>
                <a:lnTo>
                  <a:pt x="362" y="136"/>
                </a:lnTo>
                <a:lnTo>
                  <a:pt x="360" y="122"/>
                </a:lnTo>
                <a:lnTo>
                  <a:pt x="356" y="110"/>
                </a:lnTo>
                <a:lnTo>
                  <a:pt x="348" y="90"/>
                </a:lnTo>
                <a:lnTo>
                  <a:pt x="338" y="72"/>
                </a:lnTo>
                <a:lnTo>
                  <a:pt x="338" y="72"/>
                </a:lnTo>
                <a:close/>
                <a:moveTo>
                  <a:pt x="86" y="18"/>
                </a:moveTo>
                <a:lnTo>
                  <a:pt x="86" y="18"/>
                </a:lnTo>
                <a:lnTo>
                  <a:pt x="112" y="16"/>
                </a:lnTo>
                <a:lnTo>
                  <a:pt x="142" y="14"/>
                </a:lnTo>
                <a:lnTo>
                  <a:pt x="182" y="14"/>
                </a:lnTo>
                <a:lnTo>
                  <a:pt x="182" y="14"/>
                </a:lnTo>
                <a:lnTo>
                  <a:pt x="222" y="14"/>
                </a:lnTo>
                <a:lnTo>
                  <a:pt x="252" y="16"/>
                </a:lnTo>
                <a:lnTo>
                  <a:pt x="278" y="18"/>
                </a:lnTo>
                <a:lnTo>
                  <a:pt x="278" y="18"/>
                </a:lnTo>
                <a:lnTo>
                  <a:pt x="292" y="34"/>
                </a:lnTo>
                <a:lnTo>
                  <a:pt x="302" y="48"/>
                </a:lnTo>
                <a:lnTo>
                  <a:pt x="304" y="52"/>
                </a:lnTo>
                <a:lnTo>
                  <a:pt x="304" y="56"/>
                </a:lnTo>
                <a:lnTo>
                  <a:pt x="304" y="56"/>
                </a:lnTo>
                <a:lnTo>
                  <a:pt x="304" y="58"/>
                </a:lnTo>
                <a:lnTo>
                  <a:pt x="302" y="60"/>
                </a:lnTo>
                <a:lnTo>
                  <a:pt x="290" y="62"/>
                </a:lnTo>
                <a:lnTo>
                  <a:pt x="182" y="62"/>
                </a:lnTo>
                <a:lnTo>
                  <a:pt x="182" y="62"/>
                </a:lnTo>
                <a:lnTo>
                  <a:pt x="74" y="62"/>
                </a:lnTo>
                <a:lnTo>
                  <a:pt x="74" y="62"/>
                </a:lnTo>
                <a:lnTo>
                  <a:pt x="62" y="60"/>
                </a:lnTo>
                <a:lnTo>
                  <a:pt x="60" y="58"/>
                </a:lnTo>
                <a:lnTo>
                  <a:pt x="60" y="56"/>
                </a:lnTo>
                <a:lnTo>
                  <a:pt x="60" y="56"/>
                </a:lnTo>
                <a:lnTo>
                  <a:pt x="60" y="52"/>
                </a:lnTo>
                <a:lnTo>
                  <a:pt x="62" y="48"/>
                </a:lnTo>
                <a:lnTo>
                  <a:pt x="72" y="34"/>
                </a:lnTo>
                <a:lnTo>
                  <a:pt x="86" y="18"/>
                </a:lnTo>
                <a:lnTo>
                  <a:pt x="86" y="18"/>
                </a:lnTo>
                <a:close/>
                <a:moveTo>
                  <a:pt x="194" y="118"/>
                </a:moveTo>
                <a:lnTo>
                  <a:pt x="194" y="118"/>
                </a:lnTo>
                <a:lnTo>
                  <a:pt x="194" y="120"/>
                </a:lnTo>
                <a:lnTo>
                  <a:pt x="190" y="122"/>
                </a:lnTo>
                <a:lnTo>
                  <a:pt x="182" y="124"/>
                </a:lnTo>
                <a:lnTo>
                  <a:pt x="182" y="124"/>
                </a:lnTo>
                <a:lnTo>
                  <a:pt x="174" y="122"/>
                </a:lnTo>
                <a:lnTo>
                  <a:pt x="170" y="120"/>
                </a:lnTo>
                <a:lnTo>
                  <a:pt x="170" y="118"/>
                </a:lnTo>
                <a:lnTo>
                  <a:pt x="170" y="118"/>
                </a:lnTo>
                <a:lnTo>
                  <a:pt x="170" y="116"/>
                </a:lnTo>
                <a:lnTo>
                  <a:pt x="174" y="114"/>
                </a:lnTo>
                <a:lnTo>
                  <a:pt x="182" y="112"/>
                </a:lnTo>
                <a:lnTo>
                  <a:pt x="182" y="112"/>
                </a:lnTo>
                <a:lnTo>
                  <a:pt x="190" y="114"/>
                </a:lnTo>
                <a:lnTo>
                  <a:pt x="194" y="116"/>
                </a:lnTo>
                <a:lnTo>
                  <a:pt x="194" y="118"/>
                </a:lnTo>
                <a:lnTo>
                  <a:pt x="194" y="118"/>
                </a:lnTo>
                <a:close/>
                <a:moveTo>
                  <a:pt x="50" y="126"/>
                </a:moveTo>
                <a:lnTo>
                  <a:pt x="50" y="126"/>
                </a:lnTo>
                <a:lnTo>
                  <a:pt x="38" y="124"/>
                </a:lnTo>
                <a:lnTo>
                  <a:pt x="28" y="120"/>
                </a:lnTo>
                <a:lnTo>
                  <a:pt x="22" y="112"/>
                </a:lnTo>
                <a:lnTo>
                  <a:pt x="22" y="106"/>
                </a:lnTo>
                <a:lnTo>
                  <a:pt x="22" y="106"/>
                </a:lnTo>
                <a:lnTo>
                  <a:pt x="24" y="100"/>
                </a:lnTo>
                <a:lnTo>
                  <a:pt x="32" y="94"/>
                </a:lnTo>
                <a:lnTo>
                  <a:pt x="42" y="92"/>
                </a:lnTo>
                <a:lnTo>
                  <a:pt x="52" y="92"/>
                </a:lnTo>
                <a:lnTo>
                  <a:pt x="52" y="92"/>
                </a:lnTo>
                <a:lnTo>
                  <a:pt x="64" y="94"/>
                </a:lnTo>
                <a:lnTo>
                  <a:pt x="74" y="98"/>
                </a:lnTo>
                <a:lnTo>
                  <a:pt x="80" y="104"/>
                </a:lnTo>
                <a:lnTo>
                  <a:pt x="82" y="112"/>
                </a:lnTo>
                <a:lnTo>
                  <a:pt x="82" y="112"/>
                </a:lnTo>
                <a:lnTo>
                  <a:pt x="78" y="118"/>
                </a:lnTo>
                <a:lnTo>
                  <a:pt x="72" y="124"/>
                </a:lnTo>
                <a:lnTo>
                  <a:pt x="62" y="126"/>
                </a:lnTo>
                <a:lnTo>
                  <a:pt x="50" y="126"/>
                </a:lnTo>
                <a:lnTo>
                  <a:pt x="50" y="126"/>
                </a:lnTo>
                <a:close/>
                <a:moveTo>
                  <a:pt x="268" y="218"/>
                </a:moveTo>
                <a:lnTo>
                  <a:pt x="268" y="218"/>
                </a:lnTo>
                <a:lnTo>
                  <a:pt x="242" y="220"/>
                </a:lnTo>
                <a:lnTo>
                  <a:pt x="182" y="222"/>
                </a:lnTo>
                <a:lnTo>
                  <a:pt x="182" y="222"/>
                </a:lnTo>
                <a:lnTo>
                  <a:pt x="122" y="220"/>
                </a:lnTo>
                <a:lnTo>
                  <a:pt x="98" y="218"/>
                </a:lnTo>
                <a:lnTo>
                  <a:pt x="98" y="218"/>
                </a:lnTo>
                <a:lnTo>
                  <a:pt x="88" y="216"/>
                </a:lnTo>
                <a:lnTo>
                  <a:pt x="82" y="210"/>
                </a:lnTo>
                <a:lnTo>
                  <a:pt x="76" y="202"/>
                </a:lnTo>
                <a:lnTo>
                  <a:pt x="74" y="194"/>
                </a:lnTo>
                <a:lnTo>
                  <a:pt x="74" y="194"/>
                </a:lnTo>
                <a:lnTo>
                  <a:pt x="110" y="198"/>
                </a:lnTo>
                <a:lnTo>
                  <a:pt x="144" y="198"/>
                </a:lnTo>
                <a:lnTo>
                  <a:pt x="182" y="200"/>
                </a:lnTo>
                <a:lnTo>
                  <a:pt x="182" y="200"/>
                </a:lnTo>
                <a:lnTo>
                  <a:pt x="220" y="198"/>
                </a:lnTo>
                <a:lnTo>
                  <a:pt x="254" y="198"/>
                </a:lnTo>
                <a:lnTo>
                  <a:pt x="290" y="194"/>
                </a:lnTo>
                <a:lnTo>
                  <a:pt x="290" y="194"/>
                </a:lnTo>
                <a:lnTo>
                  <a:pt x="288" y="202"/>
                </a:lnTo>
                <a:lnTo>
                  <a:pt x="282" y="210"/>
                </a:lnTo>
                <a:lnTo>
                  <a:pt x="276" y="216"/>
                </a:lnTo>
                <a:lnTo>
                  <a:pt x="268" y="218"/>
                </a:lnTo>
                <a:lnTo>
                  <a:pt x="268" y="218"/>
                </a:lnTo>
                <a:close/>
                <a:moveTo>
                  <a:pt x="182" y="184"/>
                </a:moveTo>
                <a:lnTo>
                  <a:pt x="182" y="184"/>
                </a:lnTo>
                <a:lnTo>
                  <a:pt x="124" y="184"/>
                </a:lnTo>
                <a:lnTo>
                  <a:pt x="86" y="180"/>
                </a:lnTo>
                <a:lnTo>
                  <a:pt x="56" y="178"/>
                </a:lnTo>
                <a:lnTo>
                  <a:pt x="56" y="178"/>
                </a:lnTo>
                <a:lnTo>
                  <a:pt x="58" y="168"/>
                </a:lnTo>
                <a:lnTo>
                  <a:pt x="62" y="160"/>
                </a:lnTo>
                <a:lnTo>
                  <a:pt x="66" y="150"/>
                </a:lnTo>
                <a:lnTo>
                  <a:pt x="74" y="144"/>
                </a:lnTo>
                <a:lnTo>
                  <a:pt x="82" y="138"/>
                </a:lnTo>
                <a:lnTo>
                  <a:pt x="90" y="134"/>
                </a:lnTo>
                <a:lnTo>
                  <a:pt x="100" y="130"/>
                </a:lnTo>
                <a:lnTo>
                  <a:pt x="110" y="130"/>
                </a:lnTo>
                <a:lnTo>
                  <a:pt x="126" y="130"/>
                </a:lnTo>
                <a:lnTo>
                  <a:pt x="238" y="130"/>
                </a:lnTo>
                <a:lnTo>
                  <a:pt x="254" y="130"/>
                </a:lnTo>
                <a:lnTo>
                  <a:pt x="254" y="130"/>
                </a:lnTo>
                <a:lnTo>
                  <a:pt x="264" y="130"/>
                </a:lnTo>
                <a:lnTo>
                  <a:pt x="274" y="134"/>
                </a:lnTo>
                <a:lnTo>
                  <a:pt x="282" y="138"/>
                </a:lnTo>
                <a:lnTo>
                  <a:pt x="290" y="144"/>
                </a:lnTo>
                <a:lnTo>
                  <a:pt x="298" y="150"/>
                </a:lnTo>
                <a:lnTo>
                  <a:pt x="302" y="160"/>
                </a:lnTo>
                <a:lnTo>
                  <a:pt x="306" y="168"/>
                </a:lnTo>
                <a:lnTo>
                  <a:pt x="308" y="178"/>
                </a:lnTo>
                <a:lnTo>
                  <a:pt x="308" y="178"/>
                </a:lnTo>
                <a:lnTo>
                  <a:pt x="278" y="180"/>
                </a:lnTo>
                <a:lnTo>
                  <a:pt x="240" y="184"/>
                </a:lnTo>
                <a:lnTo>
                  <a:pt x="182" y="184"/>
                </a:lnTo>
                <a:lnTo>
                  <a:pt x="182" y="184"/>
                </a:lnTo>
                <a:close/>
                <a:moveTo>
                  <a:pt x="314" y="126"/>
                </a:moveTo>
                <a:lnTo>
                  <a:pt x="314" y="126"/>
                </a:lnTo>
                <a:lnTo>
                  <a:pt x="302" y="126"/>
                </a:lnTo>
                <a:lnTo>
                  <a:pt x="292" y="124"/>
                </a:lnTo>
                <a:lnTo>
                  <a:pt x="286" y="118"/>
                </a:lnTo>
                <a:lnTo>
                  <a:pt x="282" y="112"/>
                </a:lnTo>
                <a:lnTo>
                  <a:pt x="282" y="112"/>
                </a:lnTo>
                <a:lnTo>
                  <a:pt x="284" y="104"/>
                </a:lnTo>
                <a:lnTo>
                  <a:pt x="290" y="98"/>
                </a:lnTo>
                <a:lnTo>
                  <a:pt x="300" y="94"/>
                </a:lnTo>
                <a:lnTo>
                  <a:pt x="312" y="92"/>
                </a:lnTo>
                <a:lnTo>
                  <a:pt x="312" y="92"/>
                </a:lnTo>
                <a:lnTo>
                  <a:pt x="322" y="92"/>
                </a:lnTo>
                <a:lnTo>
                  <a:pt x="332" y="94"/>
                </a:lnTo>
                <a:lnTo>
                  <a:pt x="340" y="100"/>
                </a:lnTo>
                <a:lnTo>
                  <a:pt x="342" y="106"/>
                </a:lnTo>
                <a:lnTo>
                  <a:pt x="342" y="106"/>
                </a:lnTo>
                <a:lnTo>
                  <a:pt x="342" y="112"/>
                </a:lnTo>
                <a:lnTo>
                  <a:pt x="336" y="120"/>
                </a:lnTo>
                <a:lnTo>
                  <a:pt x="326" y="124"/>
                </a:lnTo>
                <a:lnTo>
                  <a:pt x="314" y="126"/>
                </a:lnTo>
                <a:lnTo>
                  <a:pt x="314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3" name="Group 52"/>
          <p:cNvGrpSpPr/>
          <p:nvPr/>
        </p:nvGrpSpPr>
        <p:grpSpPr>
          <a:xfrm>
            <a:off x="2765131" y="3682629"/>
            <a:ext cx="612775" cy="549650"/>
            <a:chOff x="6421792" y="3806921"/>
            <a:chExt cx="612775" cy="612775"/>
          </a:xfrm>
        </p:grpSpPr>
        <p:sp>
          <p:nvSpPr>
            <p:cNvPr id="54" name="Oval 53"/>
            <p:cNvSpPr/>
            <p:nvPr/>
          </p:nvSpPr>
          <p:spPr bwMode="ltGray">
            <a:xfrm>
              <a:off x="6421792" y="3806921"/>
              <a:ext cx="612775" cy="612775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5" name="Freeform 298"/>
            <p:cNvSpPr>
              <a:spLocks noEditPoints="1"/>
            </p:cNvSpPr>
            <p:nvPr/>
          </p:nvSpPr>
          <p:spPr bwMode="auto">
            <a:xfrm>
              <a:off x="6637554" y="3900052"/>
              <a:ext cx="188340" cy="443892"/>
            </a:xfrm>
            <a:custGeom>
              <a:avLst/>
              <a:gdLst>
                <a:gd name="T0" fmla="*/ 23188322 w 6947"/>
                <a:gd name="T1" fmla="*/ 53899065 h 16464"/>
                <a:gd name="T2" fmla="*/ 22237565 w 6947"/>
                <a:gd name="T3" fmla="*/ 54859469 h 16464"/>
                <a:gd name="T4" fmla="*/ 21232499 w 6947"/>
                <a:gd name="T5" fmla="*/ 55235622 h 16464"/>
                <a:gd name="T6" fmla="*/ 1864163 w 6947"/>
                <a:gd name="T7" fmla="*/ 55081127 h 16464"/>
                <a:gd name="T8" fmla="*/ 641744 w 6947"/>
                <a:gd name="T9" fmla="*/ 54187829 h 16464"/>
                <a:gd name="T10" fmla="*/ 132451 w 6947"/>
                <a:gd name="T11" fmla="*/ 53271062 h 16464"/>
                <a:gd name="T12" fmla="*/ 16957 w 6947"/>
                <a:gd name="T13" fmla="*/ 2636201 h 16464"/>
                <a:gd name="T14" fmla="*/ 309014 w 6947"/>
                <a:gd name="T15" fmla="*/ 1615297 h 16464"/>
                <a:gd name="T16" fmla="*/ 1212222 w 6947"/>
                <a:gd name="T17" fmla="*/ 564201 h 16464"/>
                <a:gd name="T18" fmla="*/ 2522922 w 6947"/>
                <a:gd name="T19" fmla="*/ 33553 h 16464"/>
                <a:gd name="T20" fmla="*/ 22142466 w 6947"/>
                <a:gd name="T21" fmla="*/ 406345 h 16464"/>
                <a:gd name="T22" fmla="*/ 23463363 w 6947"/>
                <a:gd name="T23" fmla="*/ 2072000 h 16464"/>
                <a:gd name="T24" fmla="*/ 16339443 w 6947"/>
                <a:gd name="T25" fmla="*/ 15363749 h 16464"/>
                <a:gd name="T26" fmla="*/ 17405695 w 6947"/>
                <a:gd name="T27" fmla="*/ 14235402 h 16464"/>
                <a:gd name="T28" fmla="*/ 18390366 w 6947"/>
                <a:gd name="T29" fmla="*/ 12005547 h 16464"/>
                <a:gd name="T30" fmla="*/ 18342875 w 6947"/>
                <a:gd name="T31" fmla="*/ 8828675 h 16464"/>
                <a:gd name="T32" fmla="*/ 16896344 w 6947"/>
                <a:gd name="T33" fmla="*/ 6209278 h 16464"/>
                <a:gd name="T34" fmla="*/ 14213813 w 6947"/>
                <a:gd name="T35" fmla="*/ 4530179 h 16464"/>
                <a:gd name="T36" fmla="*/ 11317430 w 6947"/>
                <a:gd name="T37" fmla="*/ 4248137 h 16464"/>
                <a:gd name="T38" fmla="*/ 9137494 w 6947"/>
                <a:gd name="T39" fmla="*/ 4902971 h 16464"/>
                <a:gd name="T40" fmla="*/ 7252935 w 6947"/>
                <a:gd name="T41" fmla="*/ 6343606 h 16464"/>
                <a:gd name="T42" fmla="*/ 6033896 w 6947"/>
                <a:gd name="T43" fmla="*/ 8324974 h 16464"/>
                <a:gd name="T44" fmla="*/ 5663814 w 6947"/>
                <a:gd name="T45" fmla="*/ 10729432 h 16464"/>
                <a:gd name="T46" fmla="*/ 6145952 w 6947"/>
                <a:gd name="T47" fmla="*/ 13039896 h 16464"/>
                <a:gd name="T48" fmla="*/ 7480427 w 6947"/>
                <a:gd name="T49" fmla="*/ 14947317 h 16464"/>
                <a:gd name="T50" fmla="*/ 9422675 w 6947"/>
                <a:gd name="T51" fmla="*/ 16293961 h 16464"/>
                <a:gd name="T52" fmla="*/ 11670555 w 6947"/>
                <a:gd name="T53" fmla="*/ 16848078 h 16464"/>
                <a:gd name="T54" fmla="*/ 13785984 w 6947"/>
                <a:gd name="T55" fmla="*/ 16663392 h 16464"/>
                <a:gd name="T56" fmla="*/ 15765644 w 6947"/>
                <a:gd name="T57" fmla="*/ 32658447 h 16464"/>
                <a:gd name="T58" fmla="*/ 16926878 w 6947"/>
                <a:gd name="T59" fmla="*/ 31610713 h 16464"/>
                <a:gd name="T60" fmla="*/ 17921805 w 6947"/>
                <a:gd name="T61" fmla="*/ 29945051 h 16464"/>
                <a:gd name="T62" fmla="*/ 18346254 w 6947"/>
                <a:gd name="T63" fmla="*/ 26936059 h 16464"/>
                <a:gd name="T64" fmla="*/ 17358145 w 6947"/>
                <a:gd name="T65" fmla="*/ 24074897 h 16464"/>
                <a:gd name="T66" fmla="*/ 15718095 w 6947"/>
                <a:gd name="T67" fmla="*/ 22368968 h 16464"/>
                <a:gd name="T68" fmla="*/ 12862381 w 6947"/>
                <a:gd name="T69" fmla="*/ 21287622 h 16464"/>
                <a:gd name="T70" fmla="*/ 10339518 w 6947"/>
                <a:gd name="T71" fmla="*/ 21445420 h 16464"/>
                <a:gd name="T72" fmla="*/ 8312370 w 6947"/>
                <a:gd name="T73" fmla="*/ 22415965 h 16464"/>
                <a:gd name="T74" fmla="*/ 6651923 w 6947"/>
                <a:gd name="T75" fmla="*/ 24111870 h 16464"/>
                <a:gd name="T76" fmla="*/ 5782629 w 6947"/>
                <a:gd name="T77" fmla="*/ 26240950 h 16464"/>
                <a:gd name="T78" fmla="*/ 5752095 w 6947"/>
                <a:gd name="T79" fmla="*/ 28672297 h 16464"/>
                <a:gd name="T80" fmla="*/ 6567021 w 6947"/>
                <a:gd name="T81" fmla="*/ 30824912 h 16464"/>
                <a:gd name="T82" fmla="*/ 8190117 w 6947"/>
                <a:gd name="T83" fmla="*/ 32557730 h 16464"/>
                <a:gd name="T84" fmla="*/ 10220644 w 6947"/>
                <a:gd name="T85" fmla="*/ 33585299 h 16464"/>
                <a:gd name="T86" fmla="*/ 12723171 w 6947"/>
                <a:gd name="T87" fmla="*/ 33813679 h 16464"/>
                <a:gd name="T88" fmla="*/ 14634883 w 6947"/>
                <a:gd name="T89" fmla="*/ 33336809 h 16464"/>
                <a:gd name="T90" fmla="*/ 15874262 w 6947"/>
                <a:gd name="T91" fmla="*/ 49388996 h 16464"/>
                <a:gd name="T92" fmla="*/ 17011780 w 6947"/>
                <a:gd name="T93" fmla="*/ 48284123 h 16464"/>
                <a:gd name="T94" fmla="*/ 18050818 w 6947"/>
                <a:gd name="T95" fmla="*/ 46356535 h 16464"/>
                <a:gd name="T96" fmla="*/ 18298705 w 6947"/>
                <a:gd name="T97" fmla="*/ 43287159 h 16464"/>
                <a:gd name="T98" fmla="*/ 17113638 w 6947"/>
                <a:gd name="T99" fmla="*/ 40499826 h 16464"/>
                <a:gd name="T100" fmla="*/ 14549981 w 6947"/>
                <a:gd name="T101" fmla="*/ 38568876 h 16464"/>
                <a:gd name="T102" fmla="*/ 11911624 w 6947"/>
                <a:gd name="T103" fmla="*/ 37984567 h 16464"/>
                <a:gd name="T104" fmla="*/ 9643407 w 6947"/>
                <a:gd name="T105" fmla="*/ 38374106 h 16464"/>
                <a:gd name="T106" fmla="*/ 7660371 w 6947"/>
                <a:gd name="T107" fmla="*/ 39556169 h 16464"/>
                <a:gd name="T108" fmla="*/ 6169727 w 6947"/>
                <a:gd name="T109" fmla="*/ 41396485 h 16464"/>
                <a:gd name="T110" fmla="*/ 5521165 w 6947"/>
                <a:gd name="T111" fmla="*/ 43663254 h 16464"/>
                <a:gd name="T112" fmla="*/ 5718123 w 6947"/>
                <a:gd name="T113" fmla="*/ 46101323 h 16464"/>
                <a:gd name="T114" fmla="*/ 6763979 w 6947"/>
                <a:gd name="T115" fmla="*/ 48173323 h 16464"/>
                <a:gd name="T116" fmla="*/ 8550060 w 6947"/>
                <a:gd name="T117" fmla="*/ 49795341 h 16464"/>
                <a:gd name="T118" fmla="*/ 10665489 w 6947"/>
                <a:gd name="T119" fmla="*/ 50634862 h 16464"/>
                <a:gd name="T120" fmla="*/ 12634889 w 6947"/>
                <a:gd name="T121" fmla="*/ 50712109 h 16464"/>
                <a:gd name="T122" fmla="*/ 15137416 w 6947"/>
                <a:gd name="T123" fmla="*/ 49865866 h 164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947"/>
                <a:gd name="T187" fmla="*/ 0 h 16464"/>
                <a:gd name="T188" fmla="*/ 6947 w 6947"/>
                <a:gd name="T189" fmla="*/ 16464 h 164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947" h="16464">
                  <a:moveTo>
                    <a:pt x="6947" y="15607"/>
                  </a:moveTo>
                  <a:lnTo>
                    <a:pt x="6946" y="15651"/>
                  </a:lnTo>
                  <a:lnTo>
                    <a:pt x="6942" y="15696"/>
                  </a:lnTo>
                  <a:lnTo>
                    <a:pt x="6937" y="15739"/>
                  </a:lnTo>
                  <a:lnTo>
                    <a:pt x="6931" y="15780"/>
                  </a:lnTo>
                  <a:lnTo>
                    <a:pt x="6922" y="15821"/>
                  </a:lnTo>
                  <a:lnTo>
                    <a:pt x="6911" y="15863"/>
                  </a:lnTo>
                  <a:lnTo>
                    <a:pt x="6899" y="15902"/>
                  </a:lnTo>
                  <a:lnTo>
                    <a:pt x="6885" y="15940"/>
                  </a:lnTo>
                  <a:lnTo>
                    <a:pt x="6876" y="15960"/>
                  </a:lnTo>
                  <a:lnTo>
                    <a:pt x="6868" y="15978"/>
                  </a:lnTo>
                  <a:lnTo>
                    <a:pt x="6859" y="15997"/>
                  </a:lnTo>
                  <a:lnTo>
                    <a:pt x="6849" y="16014"/>
                  </a:lnTo>
                  <a:lnTo>
                    <a:pt x="6839" y="16033"/>
                  </a:lnTo>
                  <a:lnTo>
                    <a:pt x="6829" y="16050"/>
                  </a:lnTo>
                  <a:lnTo>
                    <a:pt x="6818" y="16068"/>
                  </a:lnTo>
                  <a:lnTo>
                    <a:pt x="6807" y="16085"/>
                  </a:lnTo>
                  <a:lnTo>
                    <a:pt x="6795" y="16103"/>
                  </a:lnTo>
                  <a:lnTo>
                    <a:pt x="6782" y="16119"/>
                  </a:lnTo>
                  <a:lnTo>
                    <a:pt x="6770" y="16136"/>
                  </a:lnTo>
                  <a:lnTo>
                    <a:pt x="6756" y="16152"/>
                  </a:lnTo>
                  <a:lnTo>
                    <a:pt x="6729" y="16185"/>
                  </a:lnTo>
                  <a:lnTo>
                    <a:pt x="6699" y="16216"/>
                  </a:lnTo>
                  <a:lnTo>
                    <a:pt x="6668" y="16246"/>
                  </a:lnTo>
                  <a:lnTo>
                    <a:pt x="6635" y="16274"/>
                  </a:lnTo>
                  <a:lnTo>
                    <a:pt x="6618" y="16287"/>
                  </a:lnTo>
                  <a:lnTo>
                    <a:pt x="6602" y="16301"/>
                  </a:lnTo>
                  <a:lnTo>
                    <a:pt x="6584" y="16312"/>
                  </a:lnTo>
                  <a:lnTo>
                    <a:pt x="6566" y="16324"/>
                  </a:lnTo>
                  <a:lnTo>
                    <a:pt x="6549" y="16336"/>
                  </a:lnTo>
                  <a:lnTo>
                    <a:pt x="6531" y="16346"/>
                  </a:lnTo>
                  <a:lnTo>
                    <a:pt x="6513" y="16357"/>
                  </a:lnTo>
                  <a:lnTo>
                    <a:pt x="6495" y="16367"/>
                  </a:lnTo>
                  <a:lnTo>
                    <a:pt x="6476" y="16376"/>
                  </a:lnTo>
                  <a:lnTo>
                    <a:pt x="6457" y="16385"/>
                  </a:lnTo>
                  <a:lnTo>
                    <a:pt x="6438" y="16393"/>
                  </a:lnTo>
                  <a:lnTo>
                    <a:pt x="6419" y="16402"/>
                  </a:lnTo>
                  <a:lnTo>
                    <a:pt x="6399" y="16409"/>
                  </a:lnTo>
                  <a:lnTo>
                    <a:pt x="6378" y="16416"/>
                  </a:lnTo>
                  <a:lnTo>
                    <a:pt x="6359" y="16422"/>
                  </a:lnTo>
                  <a:lnTo>
                    <a:pt x="6338" y="16429"/>
                  </a:lnTo>
                  <a:lnTo>
                    <a:pt x="6318" y="16434"/>
                  </a:lnTo>
                  <a:lnTo>
                    <a:pt x="6297" y="16439"/>
                  </a:lnTo>
                  <a:lnTo>
                    <a:pt x="6275" y="16444"/>
                  </a:lnTo>
                  <a:lnTo>
                    <a:pt x="6253" y="16448"/>
                  </a:lnTo>
                  <a:lnTo>
                    <a:pt x="6210" y="16454"/>
                  </a:lnTo>
                  <a:lnTo>
                    <a:pt x="6165" y="16459"/>
                  </a:lnTo>
                  <a:lnTo>
                    <a:pt x="6119" y="16463"/>
                  </a:lnTo>
                  <a:lnTo>
                    <a:pt x="6072" y="16464"/>
                  </a:lnTo>
                  <a:lnTo>
                    <a:pt x="875" y="16464"/>
                  </a:lnTo>
                  <a:lnTo>
                    <a:pt x="832" y="16463"/>
                  </a:lnTo>
                  <a:lnTo>
                    <a:pt x="790" y="16459"/>
                  </a:lnTo>
                  <a:lnTo>
                    <a:pt x="748" y="16454"/>
                  </a:lnTo>
                  <a:lnTo>
                    <a:pt x="707" y="16448"/>
                  </a:lnTo>
                  <a:lnTo>
                    <a:pt x="686" y="16444"/>
                  </a:lnTo>
                  <a:lnTo>
                    <a:pt x="667" y="16439"/>
                  </a:lnTo>
                  <a:lnTo>
                    <a:pt x="646" y="16434"/>
                  </a:lnTo>
                  <a:lnTo>
                    <a:pt x="626" y="16429"/>
                  </a:lnTo>
                  <a:lnTo>
                    <a:pt x="587" y="16416"/>
                  </a:lnTo>
                  <a:lnTo>
                    <a:pt x="549" y="16402"/>
                  </a:lnTo>
                  <a:lnTo>
                    <a:pt x="530" y="16393"/>
                  </a:lnTo>
                  <a:lnTo>
                    <a:pt x="511" y="16385"/>
                  </a:lnTo>
                  <a:lnTo>
                    <a:pt x="492" y="16376"/>
                  </a:lnTo>
                  <a:lnTo>
                    <a:pt x="474" y="16367"/>
                  </a:lnTo>
                  <a:lnTo>
                    <a:pt x="437" y="16346"/>
                  </a:lnTo>
                  <a:lnTo>
                    <a:pt x="401" y="16324"/>
                  </a:lnTo>
                  <a:lnTo>
                    <a:pt x="366" y="16301"/>
                  </a:lnTo>
                  <a:lnTo>
                    <a:pt x="332" y="16274"/>
                  </a:lnTo>
                  <a:lnTo>
                    <a:pt x="298" y="16246"/>
                  </a:lnTo>
                  <a:lnTo>
                    <a:pt x="265" y="16216"/>
                  </a:lnTo>
                  <a:lnTo>
                    <a:pt x="248" y="16201"/>
                  </a:lnTo>
                  <a:lnTo>
                    <a:pt x="233" y="16185"/>
                  </a:lnTo>
                  <a:lnTo>
                    <a:pt x="217" y="16169"/>
                  </a:lnTo>
                  <a:lnTo>
                    <a:pt x="203" y="16152"/>
                  </a:lnTo>
                  <a:lnTo>
                    <a:pt x="189" y="16136"/>
                  </a:lnTo>
                  <a:lnTo>
                    <a:pt x="175" y="16119"/>
                  </a:lnTo>
                  <a:lnTo>
                    <a:pt x="163" y="16103"/>
                  </a:lnTo>
                  <a:lnTo>
                    <a:pt x="150" y="16085"/>
                  </a:lnTo>
                  <a:lnTo>
                    <a:pt x="138" y="16068"/>
                  </a:lnTo>
                  <a:lnTo>
                    <a:pt x="126" y="16050"/>
                  </a:lnTo>
                  <a:lnTo>
                    <a:pt x="115" y="16033"/>
                  </a:lnTo>
                  <a:lnTo>
                    <a:pt x="105" y="16014"/>
                  </a:lnTo>
                  <a:lnTo>
                    <a:pt x="94" y="15997"/>
                  </a:lnTo>
                  <a:lnTo>
                    <a:pt x="85" y="15978"/>
                  </a:lnTo>
                  <a:lnTo>
                    <a:pt x="76" y="15960"/>
                  </a:lnTo>
                  <a:lnTo>
                    <a:pt x="68" y="15940"/>
                  </a:lnTo>
                  <a:lnTo>
                    <a:pt x="59" y="15921"/>
                  </a:lnTo>
                  <a:lnTo>
                    <a:pt x="52" y="15902"/>
                  </a:lnTo>
                  <a:lnTo>
                    <a:pt x="45" y="15882"/>
                  </a:lnTo>
                  <a:lnTo>
                    <a:pt x="39" y="15863"/>
                  </a:lnTo>
                  <a:lnTo>
                    <a:pt x="32" y="15842"/>
                  </a:lnTo>
                  <a:lnTo>
                    <a:pt x="26" y="15821"/>
                  </a:lnTo>
                  <a:lnTo>
                    <a:pt x="22" y="15802"/>
                  </a:lnTo>
                  <a:lnTo>
                    <a:pt x="17" y="15780"/>
                  </a:lnTo>
                  <a:lnTo>
                    <a:pt x="14" y="15760"/>
                  </a:lnTo>
                  <a:lnTo>
                    <a:pt x="10" y="15739"/>
                  </a:lnTo>
                  <a:lnTo>
                    <a:pt x="8" y="15717"/>
                  </a:lnTo>
                  <a:lnTo>
                    <a:pt x="5" y="15696"/>
                  </a:lnTo>
                  <a:lnTo>
                    <a:pt x="4" y="15674"/>
                  </a:lnTo>
                  <a:lnTo>
                    <a:pt x="1" y="15651"/>
                  </a:lnTo>
                  <a:lnTo>
                    <a:pt x="1" y="15630"/>
                  </a:lnTo>
                  <a:lnTo>
                    <a:pt x="0" y="15607"/>
                  </a:lnTo>
                  <a:lnTo>
                    <a:pt x="0" y="873"/>
                  </a:lnTo>
                  <a:lnTo>
                    <a:pt x="1" y="829"/>
                  </a:lnTo>
                  <a:lnTo>
                    <a:pt x="5" y="785"/>
                  </a:lnTo>
                  <a:lnTo>
                    <a:pt x="7" y="763"/>
                  </a:lnTo>
                  <a:lnTo>
                    <a:pt x="10" y="742"/>
                  </a:lnTo>
                  <a:lnTo>
                    <a:pt x="13" y="721"/>
                  </a:lnTo>
                  <a:lnTo>
                    <a:pt x="17" y="699"/>
                  </a:lnTo>
                  <a:lnTo>
                    <a:pt x="21" y="679"/>
                  </a:lnTo>
                  <a:lnTo>
                    <a:pt x="26" y="658"/>
                  </a:lnTo>
                  <a:lnTo>
                    <a:pt x="31" y="637"/>
                  </a:lnTo>
                  <a:lnTo>
                    <a:pt x="37" y="617"/>
                  </a:lnTo>
                  <a:lnTo>
                    <a:pt x="43" y="597"/>
                  </a:lnTo>
                  <a:lnTo>
                    <a:pt x="50" y="577"/>
                  </a:lnTo>
                  <a:lnTo>
                    <a:pt x="57" y="557"/>
                  </a:lnTo>
                  <a:lnTo>
                    <a:pt x="66" y="537"/>
                  </a:lnTo>
                  <a:lnTo>
                    <a:pt x="74" y="519"/>
                  </a:lnTo>
                  <a:lnTo>
                    <a:pt x="82" y="499"/>
                  </a:lnTo>
                  <a:lnTo>
                    <a:pt x="91" y="481"/>
                  </a:lnTo>
                  <a:lnTo>
                    <a:pt x="102" y="462"/>
                  </a:lnTo>
                  <a:lnTo>
                    <a:pt x="112" y="444"/>
                  </a:lnTo>
                  <a:lnTo>
                    <a:pt x="122" y="425"/>
                  </a:lnTo>
                  <a:lnTo>
                    <a:pt x="134" y="408"/>
                  </a:lnTo>
                  <a:lnTo>
                    <a:pt x="145" y="389"/>
                  </a:lnTo>
                  <a:lnTo>
                    <a:pt x="157" y="372"/>
                  </a:lnTo>
                  <a:lnTo>
                    <a:pt x="171" y="355"/>
                  </a:lnTo>
                  <a:lnTo>
                    <a:pt x="184" y="337"/>
                  </a:lnTo>
                  <a:lnTo>
                    <a:pt x="198" y="320"/>
                  </a:lnTo>
                  <a:lnTo>
                    <a:pt x="227" y="287"/>
                  </a:lnTo>
                  <a:lnTo>
                    <a:pt x="259" y="254"/>
                  </a:lnTo>
                  <a:lnTo>
                    <a:pt x="290" y="224"/>
                  </a:lnTo>
                  <a:lnTo>
                    <a:pt x="323" y="195"/>
                  </a:lnTo>
                  <a:lnTo>
                    <a:pt x="340" y="182"/>
                  </a:lnTo>
                  <a:lnTo>
                    <a:pt x="357" y="168"/>
                  </a:lnTo>
                  <a:lnTo>
                    <a:pt x="374" y="156"/>
                  </a:lnTo>
                  <a:lnTo>
                    <a:pt x="392" y="144"/>
                  </a:lnTo>
                  <a:lnTo>
                    <a:pt x="409" y="132"/>
                  </a:lnTo>
                  <a:lnTo>
                    <a:pt x="427" y="121"/>
                  </a:lnTo>
                  <a:lnTo>
                    <a:pt x="446" y="111"/>
                  </a:lnTo>
                  <a:lnTo>
                    <a:pt x="464" y="100"/>
                  </a:lnTo>
                  <a:lnTo>
                    <a:pt x="483" y="91"/>
                  </a:lnTo>
                  <a:lnTo>
                    <a:pt x="501" y="82"/>
                  </a:lnTo>
                  <a:lnTo>
                    <a:pt x="520" y="73"/>
                  </a:lnTo>
                  <a:lnTo>
                    <a:pt x="540" y="64"/>
                  </a:lnTo>
                  <a:lnTo>
                    <a:pt x="579" y="50"/>
                  </a:lnTo>
                  <a:lnTo>
                    <a:pt x="618" y="37"/>
                  </a:lnTo>
                  <a:lnTo>
                    <a:pt x="659" y="26"/>
                  </a:lnTo>
                  <a:lnTo>
                    <a:pt x="701" y="17"/>
                  </a:lnTo>
                  <a:lnTo>
                    <a:pt x="743" y="10"/>
                  </a:lnTo>
                  <a:lnTo>
                    <a:pt x="786" y="5"/>
                  </a:lnTo>
                  <a:lnTo>
                    <a:pt x="831" y="1"/>
                  </a:lnTo>
                  <a:lnTo>
                    <a:pt x="875" y="0"/>
                  </a:lnTo>
                  <a:lnTo>
                    <a:pt x="6072" y="0"/>
                  </a:lnTo>
                  <a:lnTo>
                    <a:pt x="6116" y="1"/>
                  </a:lnTo>
                  <a:lnTo>
                    <a:pt x="6161" y="5"/>
                  </a:lnTo>
                  <a:lnTo>
                    <a:pt x="6204" y="10"/>
                  </a:lnTo>
                  <a:lnTo>
                    <a:pt x="6246" y="17"/>
                  </a:lnTo>
                  <a:lnTo>
                    <a:pt x="6288" y="26"/>
                  </a:lnTo>
                  <a:lnTo>
                    <a:pt x="6329" y="37"/>
                  </a:lnTo>
                  <a:lnTo>
                    <a:pt x="6369" y="50"/>
                  </a:lnTo>
                  <a:lnTo>
                    <a:pt x="6408" y="64"/>
                  </a:lnTo>
                  <a:lnTo>
                    <a:pt x="6447" y="82"/>
                  </a:lnTo>
                  <a:lnTo>
                    <a:pt x="6484" y="100"/>
                  </a:lnTo>
                  <a:lnTo>
                    <a:pt x="6521" y="121"/>
                  </a:lnTo>
                  <a:lnTo>
                    <a:pt x="6557" y="144"/>
                  </a:lnTo>
                  <a:lnTo>
                    <a:pt x="6591" y="168"/>
                  </a:lnTo>
                  <a:lnTo>
                    <a:pt x="6626" y="195"/>
                  </a:lnTo>
                  <a:lnTo>
                    <a:pt x="6659" y="224"/>
                  </a:lnTo>
                  <a:lnTo>
                    <a:pt x="6692" y="254"/>
                  </a:lnTo>
                  <a:lnTo>
                    <a:pt x="6722" y="287"/>
                  </a:lnTo>
                  <a:lnTo>
                    <a:pt x="6751" y="320"/>
                  </a:lnTo>
                  <a:lnTo>
                    <a:pt x="6778" y="355"/>
                  </a:lnTo>
                  <a:lnTo>
                    <a:pt x="6803" y="389"/>
                  </a:lnTo>
                  <a:lnTo>
                    <a:pt x="6826" y="425"/>
                  </a:lnTo>
                  <a:lnTo>
                    <a:pt x="6846" y="462"/>
                  </a:lnTo>
                  <a:lnTo>
                    <a:pt x="6865" y="499"/>
                  </a:lnTo>
                  <a:lnTo>
                    <a:pt x="6883" y="537"/>
                  </a:lnTo>
                  <a:lnTo>
                    <a:pt x="6897" y="577"/>
                  </a:lnTo>
                  <a:lnTo>
                    <a:pt x="6910" y="617"/>
                  </a:lnTo>
                  <a:lnTo>
                    <a:pt x="6921" y="658"/>
                  </a:lnTo>
                  <a:lnTo>
                    <a:pt x="6930" y="699"/>
                  </a:lnTo>
                  <a:lnTo>
                    <a:pt x="6937" y="742"/>
                  </a:lnTo>
                  <a:lnTo>
                    <a:pt x="6942" y="785"/>
                  </a:lnTo>
                  <a:lnTo>
                    <a:pt x="6946" y="829"/>
                  </a:lnTo>
                  <a:lnTo>
                    <a:pt x="6947" y="873"/>
                  </a:lnTo>
                  <a:lnTo>
                    <a:pt x="6947" y="15607"/>
                  </a:lnTo>
                  <a:close/>
                  <a:moveTo>
                    <a:pt x="4521" y="4775"/>
                  </a:moveTo>
                  <a:lnTo>
                    <a:pt x="4578" y="4742"/>
                  </a:lnTo>
                  <a:lnTo>
                    <a:pt x="4633" y="4707"/>
                  </a:lnTo>
                  <a:lnTo>
                    <a:pt x="4686" y="4671"/>
                  </a:lnTo>
                  <a:lnTo>
                    <a:pt x="4737" y="4634"/>
                  </a:lnTo>
                  <a:lnTo>
                    <a:pt x="4763" y="4614"/>
                  </a:lnTo>
                  <a:lnTo>
                    <a:pt x="4788" y="4596"/>
                  </a:lnTo>
                  <a:lnTo>
                    <a:pt x="4812" y="4575"/>
                  </a:lnTo>
                  <a:lnTo>
                    <a:pt x="4835" y="4555"/>
                  </a:lnTo>
                  <a:lnTo>
                    <a:pt x="4859" y="4535"/>
                  </a:lnTo>
                  <a:lnTo>
                    <a:pt x="4882" y="4514"/>
                  </a:lnTo>
                  <a:lnTo>
                    <a:pt x="4905" y="4492"/>
                  </a:lnTo>
                  <a:lnTo>
                    <a:pt x="4927" y="4471"/>
                  </a:lnTo>
                  <a:lnTo>
                    <a:pt x="4949" y="4449"/>
                  </a:lnTo>
                  <a:lnTo>
                    <a:pt x="4970" y="4428"/>
                  </a:lnTo>
                  <a:lnTo>
                    <a:pt x="4991" y="4405"/>
                  </a:lnTo>
                  <a:lnTo>
                    <a:pt x="5011" y="4382"/>
                  </a:lnTo>
                  <a:lnTo>
                    <a:pt x="5032" y="4359"/>
                  </a:lnTo>
                  <a:lnTo>
                    <a:pt x="5051" y="4336"/>
                  </a:lnTo>
                  <a:lnTo>
                    <a:pt x="5070" y="4312"/>
                  </a:lnTo>
                  <a:lnTo>
                    <a:pt x="5089" y="4288"/>
                  </a:lnTo>
                  <a:lnTo>
                    <a:pt x="5107" y="4264"/>
                  </a:lnTo>
                  <a:lnTo>
                    <a:pt x="5126" y="4239"/>
                  </a:lnTo>
                  <a:lnTo>
                    <a:pt x="5143" y="4214"/>
                  </a:lnTo>
                  <a:lnTo>
                    <a:pt x="5160" y="4188"/>
                  </a:lnTo>
                  <a:lnTo>
                    <a:pt x="5176" y="4163"/>
                  </a:lnTo>
                  <a:lnTo>
                    <a:pt x="5193" y="4137"/>
                  </a:lnTo>
                  <a:lnTo>
                    <a:pt x="5208" y="4110"/>
                  </a:lnTo>
                  <a:lnTo>
                    <a:pt x="5224" y="4083"/>
                  </a:lnTo>
                  <a:lnTo>
                    <a:pt x="5253" y="4030"/>
                  </a:lnTo>
                  <a:lnTo>
                    <a:pt x="5279" y="3975"/>
                  </a:lnTo>
                  <a:lnTo>
                    <a:pt x="5304" y="3919"/>
                  </a:lnTo>
                  <a:lnTo>
                    <a:pt x="5328" y="3864"/>
                  </a:lnTo>
                  <a:lnTo>
                    <a:pt x="5349" y="3807"/>
                  </a:lnTo>
                  <a:lnTo>
                    <a:pt x="5368" y="3750"/>
                  </a:lnTo>
                  <a:lnTo>
                    <a:pt x="5386" y="3693"/>
                  </a:lnTo>
                  <a:lnTo>
                    <a:pt x="5402" y="3634"/>
                  </a:lnTo>
                  <a:lnTo>
                    <a:pt x="5416" y="3575"/>
                  </a:lnTo>
                  <a:lnTo>
                    <a:pt x="5428" y="3515"/>
                  </a:lnTo>
                  <a:lnTo>
                    <a:pt x="5439" y="3456"/>
                  </a:lnTo>
                  <a:lnTo>
                    <a:pt x="5447" y="3395"/>
                  </a:lnTo>
                  <a:lnTo>
                    <a:pt x="5453" y="3333"/>
                  </a:lnTo>
                  <a:lnTo>
                    <a:pt x="5458" y="3271"/>
                  </a:lnTo>
                  <a:lnTo>
                    <a:pt x="5460" y="3208"/>
                  </a:lnTo>
                  <a:lnTo>
                    <a:pt x="5461" y="3145"/>
                  </a:lnTo>
                  <a:lnTo>
                    <a:pt x="5460" y="3077"/>
                  </a:lnTo>
                  <a:lnTo>
                    <a:pt x="5458" y="3009"/>
                  </a:lnTo>
                  <a:lnTo>
                    <a:pt x="5453" y="2943"/>
                  </a:lnTo>
                  <a:lnTo>
                    <a:pt x="5447" y="2878"/>
                  </a:lnTo>
                  <a:lnTo>
                    <a:pt x="5439" y="2814"/>
                  </a:lnTo>
                  <a:lnTo>
                    <a:pt x="5428" y="2752"/>
                  </a:lnTo>
                  <a:lnTo>
                    <a:pt x="5417" y="2690"/>
                  </a:lnTo>
                  <a:lnTo>
                    <a:pt x="5402" y="2629"/>
                  </a:lnTo>
                  <a:lnTo>
                    <a:pt x="5387" y="2569"/>
                  </a:lnTo>
                  <a:lnTo>
                    <a:pt x="5369" y="2511"/>
                  </a:lnTo>
                  <a:lnTo>
                    <a:pt x="5350" y="2454"/>
                  </a:lnTo>
                  <a:lnTo>
                    <a:pt x="5329" y="2397"/>
                  </a:lnTo>
                  <a:lnTo>
                    <a:pt x="5306" y="2342"/>
                  </a:lnTo>
                  <a:lnTo>
                    <a:pt x="5282" y="2288"/>
                  </a:lnTo>
                  <a:lnTo>
                    <a:pt x="5255" y="2234"/>
                  </a:lnTo>
                  <a:lnTo>
                    <a:pt x="5227" y="2183"/>
                  </a:lnTo>
                  <a:lnTo>
                    <a:pt x="5196" y="2132"/>
                  </a:lnTo>
                  <a:lnTo>
                    <a:pt x="5164" y="2082"/>
                  </a:lnTo>
                  <a:lnTo>
                    <a:pt x="5130" y="2033"/>
                  </a:lnTo>
                  <a:lnTo>
                    <a:pt x="5094" y="1986"/>
                  </a:lnTo>
                  <a:lnTo>
                    <a:pt x="5056" y="1939"/>
                  </a:lnTo>
                  <a:lnTo>
                    <a:pt x="5017" y="1893"/>
                  </a:lnTo>
                  <a:lnTo>
                    <a:pt x="4976" y="1849"/>
                  </a:lnTo>
                  <a:lnTo>
                    <a:pt x="4932" y="1805"/>
                  </a:lnTo>
                  <a:lnTo>
                    <a:pt x="4887" y="1764"/>
                  </a:lnTo>
                  <a:lnTo>
                    <a:pt x="4841" y="1723"/>
                  </a:lnTo>
                  <a:lnTo>
                    <a:pt x="4792" y="1683"/>
                  </a:lnTo>
                  <a:lnTo>
                    <a:pt x="4741" y="1643"/>
                  </a:lnTo>
                  <a:lnTo>
                    <a:pt x="4689" y="1605"/>
                  </a:lnTo>
                  <a:lnTo>
                    <a:pt x="4635" y="1569"/>
                  </a:lnTo>
                  <a:lnTo>
                    <a:pt x="4579" y="1533"/>
                  </a:lnTo>
                  <a:lnTo>
                    <a:pt x="4521" y="1499"/>
                  </a:lnTo>
                  <a:lnTo>
                    <a:pt x="4467" y="1469"/>
                  </a:lnTo>
                  <a:lnTo>
                    <a:pt x="4412" y="1441"/>
                  </a:lnTo>
                  <a:lnTo>
                    <a:pt x="4356" y="1415"/>
                  </a:lnTo>
                  <a:lnTo>
                    <a:pt x="4300" y="1391"/>
                  </a:lnTo>
                  <a:lnTo>
                    <a:pt x="4242" y="1369"/>
                  </a:lnTo>
                  <a:lnTo>
                    <a:pt x="4186" y="1349"/>
                  </a:lnTo>
                  <a:lnTo>
                    <a:pt x="4127" y="1330"/>
                  </a:lnTo>
                  <a:lnTo>
                    <a:pt x="4067" y="1314"/>
                  </a:lnTo>
                  <a:lnTo>
                    <a:pt x="4007" y="1299"/>
                  </a:lnTo>
                  <a:lnTo>
                    <a:pt x="3946" y="1287"/>
                  </a:lnTo>
                  <a:lnTo>
                    <a:pt x="3885" y="1276"/>
                  </a:lnTo>
                  <a:lnTo>
                    <a:pt x="3822" y="1267"/>
                  </a:lnTo>
                  <a:lnTo>
                    <a:pt x="3759" y="1261"/>
                  </a:lnTo>
                  <a:lnTo>
                    <a:pt x="3695" y="1256"/>
                  </a:lnTo>
                  <a:lnTo>
                    <a:pt x="3630" y="1253"/>
                  </a:lnTo>
                  <a:lnTo>
                    <a:pt x="3564" y="1252"/>
                  </a:lnTo>
                  <a:lnTo>
                    <a:pt x="3517" y="1253"/>
                  </a:lnTo>
                  <a:lnTo>
                    <a:pt x="3470" y="1254"/>
                  </a:lnTo>
                  <a:lnTo>
                    <a:pt x="3423" y="1257"/>
                  </a:lnTo>
                  <a:lnTo>
                    <a:pt x="3378" y="1260"/>
                  </a:lnTo>
                  <a:lnTo>
                    <a:pt x="3333" y="1265"/>
                  </a:lnTo>
                  <a:lnTo>
                    <a:pt x="3287" y="1270"/>
                  </a:lnTo>
                  <a:lnTo>
                    <a:pt x="3242" y="1278"/>
                  </a:lnTo>
                  <a:lnTo>
                    <a:pt x="3197" y="1286"/>
                  </a:lnTo>
                  <a:lnTo>
                    <a:pt x="3153" y="1294"/>
                  </a:lnTo>
                  <a:lnTo>
                    <a:pt x="3109" y="1304"/>
                  </a:lnTo>
                  <a:lnTo>
                    <a:pt x="3066" y="1315"/>
                  </a:lnTo>
                  <a:lnTo>
                    <a:pt x="3023" y="1327"/>
                  </a:lnTo>
                  <a:lnTo>
                    <a:pt x="2980" y="1340"/>
                  </a:lnTo>
                  <a:lnTo>
                    <a:pt x="2938" y="1354"/>
                  </a:lnTo>
                  <a:lnTo>
                    <a:pt x="2896" y="1369"/>
                  </a:lnTo>
                  <a:lnTo>
                    <a:pt x="2854" y="1386"/>
                  </a:lnTo>
                  <a:lnTo>
                    <a:pt x="2813" y="1402"/>
                  </a:lnTo>
                  <a:lnTo>
                    <a:pt x="2772" y="1421"/>
                  </a:lnTo>
                  <a:lnTo>
                    <a:pt x="2731" y="1440"/>
                  </a:lnTo>
                  <a:lnTo>
                    <a:pt x="2691" y="1460"/>
                  </a:lnTo>
                  <a:lnTo>
                    <a:pt x="2651" y="1482"/>
                  </a:lnTo>
                  <a:lnTo>
                    <a:pt x="2612" y="1504"/>
                  </a:lnTo>
                  <a:lnTo>
                    <a:pt x="2572" y="1528"/>
                  </a:lnTo>
                  <a:lnTo>
                    <a:pt x="2534" y="1552"/>
                  </a:lnTo>
                  <a:lnTo>
                    <a:pt x="2496" y="1577"/>
                  </a:lnTo>
                  <a:lnTo>
                    <a:pt x="2458" y="1604"/>
                  </a:lnTo>
                  <a:lnTo>
                    <a:pt x="2420" y="1632"/>
                  </a:lnTo>
                  <a:lnTo>
                    <a:pt x="2383" y="1660"/>
                  </a:lnTo>
                  <a:lnTo>
                    <a:pt x="2346" y="1690"/>
                  </a:lnTo>
                  <a:lnTo>
                    <a:pt x="2310" y="1721"/>
                  </a:lnTo>
                  <a:lnTo>
                    <a:pt x="2274" y="1753"/>
                  </a:lnTo>
                  <a:lnTo>
                    <a:pt x="2238" y="1786"/>
                  </a:lnTo>
                  <a:lnTo>
                    <a:pt x="2203" y="1820"/>
                  </a:lnTo>
                  <a:lnTo>
                    <a:pt x="2168" y="1854"/>
                  </a:lnTo>
                  <a:lnTo>
                    <a:pt x="2136" y="1889"/>
                  </a:lnTo>
                  <a:lnTo>
                    <a:pt x="2104" y="1924"/>
                  </a:lnTo>
                  <a:lnTo>
                    <a:pt x="2073" y="1961"/>
                  </a:lnTo>
                  <a:lnTo>
                    <a:pt x="2045" y="1997"/>
                  </a:lnTo>
                  <a:lnTo>
                    <a:pt x="2016" y="2034"/>
                  </a:lnTo>
                  <a:lnTo>
                    <a:pt x="1989" y="2072"/>
                  </a:lnTo>
                  <a:lnTo>
                    <a:pt x="1962" y="2110"/>
                  </a:lnTo>
                  <a:lnTo>
                    <a:pt x="1937" y="2150"/>
                  </a:lnTo>
                  <a:lnTo>
                    <a:pt x="1913" y="2189"/>
                  </a:lnTo>
                  <a:lnTo>
                    <a:pt x="1891" y="2228"/>
                  </a:lnTo>
                  <a:lnTo>
                    <a:pt x="1869" y="2269"/>
                  </a:lnTo>
                  <a:lnTo>
                    <a:pt x="1848" y="2310"/>
                  </a:lnTo>
                  <a:lnTo>
                    <a:pt x="1829" y="2352"/>
                  </a:lnTo>
                  <a:lnTo>
                    <a:pt x="1810" y="2394"/>
                  </a:lnTo>
                  <a:lnTo>
                    <a:pt x="1792" y="2436"/>
                  </a:lnTo>
                  <a:lnTo>
                    <a:pt x="1777" y="2479"/>
                  </a:lnTo>
                  <a:lnTo>
                    <a:pt x="1762" y="2524"/>
                  </a:lnTo>
                  <a:lnTo>
                    <a:pt x="1748" y="2568"/>
                  </a:lnTo>
                  <a:lnTo>
                    <a:pt x="1735" y="2613"/>
                  </a:lnTo>
                  <a:lnTo>
                    <a:pt x="1723" y="2659"/>
                  </a:lnTo>
                  <a:lnTo>
                    <a:pt x="1712" y="2704"/>
                  </a:lnTo>
                  <a:lnTo>
                    <a:pt x="1703" y="2752"/>
                  </a:lnTo>
                  <a:lnTo>
                    <a:pt x="1694" y="2799"/>
                  </a:lnTo>
                  <a:lnTo>
                    <a:pt x="1687" y="2846"/>
                  </a:lnTo>
                  <a:lnTo>
                    <a:pt x="1681" y="2895"/>
                  </a:lnTo>
                  <a:lnTo>
                    <a:pt x="1676" y="2943"/>
                  </a:lnTo>
                  <a:lnTo>
                    <a:pt x="1672" y="2993"/>
                  </a:lnTo>
                  <a:lnTo>
                    <a:pt x="1670" y="3043"/>
                  </a:lnTo>
                  <a:lnTo>
                    <a:pt x="1668" y="3094"/>
                  </a:lnTo>
                  <a:lnTo>
                    <a:pt x="1668" y="3145"/>
                  </a:lnTo>
                  <a:lnTo>
                    <a:pt x="1668" y="3195"/>
                  </a:lnTo>
                  <a:lnTo>
                    <a:pt x="1670" y="3245"/>
                  </a:lnTo>
                  <a:lnTo>
                    <a:pt x="1672" y="3294"/>
                  </a:lnTo>
                  <a:lnTo>
                    <a:pt x="1676" y="3342"/>
                  </a:lnTo>
                  <a:lnTo>
                    <a:pt x="1681" y="3391"/>
                  </a:lnTo>
                  <a:lnTo>
                    <a:pt x="1687" y="3438"/>
                  </a:lnTo>
                  <a:lnTo>
                    <a:pt x="1694" y="3484"/>
                  </a:lnTo>
                  <a:lnTo>
                    <a:pt x="1703" y="3531"/>
                  </a:lnTo>
                  <a:lnTo>
                    <a:pt x="1712" y="3577"/>
                  </a:lnTo>
                  <a:lnTo>
                    <a:pt x="1723" y="3622"/>
                  </a:lnTo>
                  <a:lnTo>
                    <a:pt x="1735" y="3667"/>
                  </a:lnTo>
                  <a:lnTo>
                    <a:pt x="1748" y="3711"/>
                  </a:lnTo>
                  <a:lnTo>
                    <a:pt x="1762" y="3755"/>
                  </a:lnTo>
                  <a:lnTo>
                    <a:pt x="1777" y="3799"/>
                  </a:lnTo>
                  <a:lnTo>
                    <a:pt x="1792" y="3841"/>
                  </a:lnTo>
                  <a:lnTo>
                    <a:pt x="1810" y="3883"/>
                  </a:lnTo>
                  <a:lnTo>
                    <a:pt x="1829" y="3924"/>
                  </a:lnTo>
                  <a:lnTo>
                    <a:pt x="1848" y="3966"/>
                  </a:lnTo>
                  <a:lnTo>
                    <a:pt x="1869" y="4007"/>
                  </a:lnTo>
                  <a:lnTo>
                    <a:pt x="1891" y="4046"/>
                  </a:lnTo>
                  <a:lnTo>
                    <a:pt x="1913" y="4086"/>
                  </a:lnTo>
                  <a:lnTo>
                    <a:pt x="1937" y="4125"/>
                  </a:lnTo>
                  <a:lnTo>
                    <a:pt x="1962" y="4164"/>
                  </a:lnTo>
                  <a:lnTo>
                    <a:pt x="1989" y="4202"/>
                  </a:lnTo>
                  <a:lnTo>
                    <a:pt x="2016" y="4239"/>
                  </a:lnTo>
                  <a:lnTo>
                    <a:pt x="2045" y="4276"/>
                  </a:lnTo>
                  <a:lnTo>
                    <a:pt x="2073" y="4312"/>
                  </a:lnTo>
                  <a:lnTo>
                    <a:pt x="2104" y="4347"/>
                  </a:lnTo>
                  <a:lnTo>
                    <a:pt x="2136" y="4383"/>
                  </a:lnTo>
                  <a:lnTo>
                    <a:pt x="2168" y="4417"/>
                  </a:lnTo>
                  <a:lnTo>
                    <a:pt x="2203" y="4451"/>
                  </a:lnTo>
                  <a:lnTo>
                    <a:pt x="2238" y="4485"/>
                  </a:lnTo>
                  <a:lnTo>
                    <a:pt x="2274" y="4518"/>
                  </a:lnTo>
                  <a:lnTo>
                    <a:pt x="2310" y="4550"/>
                  </a:lnTo>
                  <a:lnTo>
                    <a:pt x="2346" y="4581"/>
                  </a:lnTo>
                  <a:lnTo>
                    <a:pt x="2383" y="4611"/>
                  </a:lnTo>
                  <a:lnTo>
                    <a:pt x="2420" y="4640"/>
                  </a:lnTo>
                  <a:lnTo>
                    <a:pt x="2459" y="4668"/>
                  </a:lnTo>
                  <a:lnTo>
                    <a:pt x="2496" y="4694"/>
                  </a:lnTo>
                  <a:lnTo>
                    <a:pt x="2535" y="4720"/>
                  </a:lnTo>
                  <a:lnTo>
                    <a:pt x="2573" y="4745"/>
                  </a:lnTo>
                  <a:lnTo>
                    <a:pt x="2613" y="4769"/>
                  </a:lnTo>
                  <a:lnTo>
                    <a:pt x="2653" y="4791"/>
                  </a:lnTo>
                  <a:lnTo>
                    <a:pt x="2693" y="4813"/>
                  </a:lnTo>
                  <a:lnTo>
                    <a:pt x="2733" y="4834"/>
                  </a:lnTo>
                  <a:lnTo>
                    <a:pt x="2775" y="4852"/>
                  </a:lnTo>
                  <a:lnTo>
                    <a:pt x="2815" y="4871"/>
                  </a:lnTo>
                  <a:lnTo>
                    <a:pt x="2857" y="4888"/>
                  </a:lnTo>
                  <a:lnTo>
                    <a:pt x="2900" y="4905"/>
                  </a:lnTo>
                  <a:lnTo>
                    <a:pt x="2942" y="4919"/>
                  </a:lnTo>
                  <a:lnTo>
                    <a:pt x="2984" y="4934"/>
                  </a:lnTo>
                  <a:lnTo>
                    <a:pt x="3028" y="4947"/>
                  </a:lnTo>
                  <a:lnTo>
                    <a:pt x="3072" y="4958"/>
                  </a:lnTo>
                  <a:lnTo>
                    <a:pt x="3117" y="4970"/>
                  </a:lnTo>
                  <a:lnTo>
                    <a:pt x="3161" y="4980"/>
                  </a:lnTo>
                  <a:lnTo>
                    <a:pt x="3205" y="4988"/>
                  </a:lnTo>
                  <a:lnTo>
                    <a:pt x="3251" y="4996"/>
                  </a:lnTo>
                  <a:lnTo>
                    <a:pt x="3297" y="5003"/>
                  </a:lnTo>
                  <a:lnTo>
                    <a:pt x="3343" y="5009"/>
                  </a:lnTo>
                  <a:lnTo>
                    <a:pt x="3389" y="5014"/>
                  </a:lnTo>
                  <a:lnTo>
                    <a:pt x="3437" y="5017"/>
                  </a:lnTo>
                  <a:lnTo>
                    <a:pt x="3484" y="5020"/>
                  </a:lnTo>
                  <a:lnTo>
                    <a:pt x="3532" y="5021"/>
                  </a:lnTo>
                  <a:lnTo>
                    <a:pt x="3580" y="5022"/>
                  </a:lnTo>
                  <a:lnTo>
                    <a:pt x="3645" y="5021"/>
                  </a:lnTo>
                  <a:lnTo>
                    <a:pt x="3710" y="5018"/>
                  </a:lnTo>
                  <a:lnTo>
                    <a:pt x="3771" y="5014"/>
                  </a:lnTo>
                  <a:lnTo>
                    <a:pt x="3832" y="5007"/>
                  </a:lnTo>
                  <a:lnTo>
                    <a:pt x="3862" y="5003"/>
                  </a:lnTo>
                  <a:lnTo>
                    <a:pt x="3891" y="4999"/>
                  </a:lnTo>
                  <a:lnTo>
                    <a:pt x="3920" y="4993"/>
                  </a:lnTo>
                  <a:lnTo>
                    <a:pt x="3949" y="4988"/>
                  </a:lnTo>
                  <a:lnTo>
                    <a:pt x="3977" y="4983"/>
                  </a:lnTo>
                  <a:lnTo>
                    <a:pt x="4005" y="4977"/>
                  </a:lnTo>
                  <a:lnTo>
                    <a:pt x="4032" y="4970"/>
                  </a:lnTo>
                  <a:lnTo>
                    <a:pt x="4060" y="4962"/>
                  </a:lnTo>
                  <a:lnTo>
                    <a:pt x="4085" y="4955"/>
                  </a:lnTo>
                  <a:lnTo>
                    <a:pt x="4113" y="4948"/>
                  </a:lnTo>
                  <a:lnTo>
                    <a:pt x="4140" y="4940"/>
                  </a:lnTo>
                  <a:lnTo>
                    <a:pt x="4168" y="4931"/>
                  </a:lnTo>
                  <a:lnTo>
                    <a:pt x="4224" y="4911"/>
                  </a:lnTo>
                  <a:lnTo>
                    <a:pt x="4282" y="4888"/>
                  </a:lnTo>
                  <a:lnTo>
                    <a:pt x="4340" y="4864"/>
                  </a:lnTo>
                  <a:lnTo>
                    <a:pt x="4399" y="4837"/>
                  </a:lnTo>
                  <a:lnTo>
                    <a:pt x="4459" y="4807"/>
                  </a:lnTo>
                  <a:lnTo>
                    <a:pt x="4521" y="4775"/>
                  </a:lnTo>
                  <a:close/>
                  <a:moveTo>
                    <a:pt x="4478" y="9829"/>
                  </a:moveTo>
                  <a:lnTo>
                    <a:pt x="4535" y="9796"/>
                  </a:lnTo>
                  <a:lnTo>
                    <a:pt x="4590" y="9761"/>
                  </a:lnTo>
                  <a:lnTo>
                    <a:pt x="4616" y="9743"/>
                  </a:lnTo>
                  <a:lnTo>
                    <a:pt x="4643" y="9725"/>
                  </a:lnTo>
                  <a:lnTo>
                    <a:pt x="4669" y="9706"/>
                  </a:lnTo>
                  <a:lnTo>
                    <a:pt x="4694" y="9687"/>
                  </a:lnTo>
                  <a:lnTo>
                    <a:pt x="4719" y="9669"/>
                  </a:lnTo>
                  <a:lnTo>
                    <a:pt x="4743" y="9649"/>
                  </a:lnTo>
                  <a:lnTo>
                    <a:pt x="4768" y="9629"/>
                  </a:lnTo>
                  <a:lnTo>
                    <a:pt x="4792" y="9609"/>
                  </a:lnTo>
                  <a:lnTo>
                    <a:pt x="4815" y="9588"/>
                  </a:lnTo>
                  <a:lnTo>
                    <a:pt x="4837" y="9568"/>
                  </a:lnTo>
                  <a:lnTo>
                    <a:pt x="4860" y="9546"/>
                  </a:lnTo>
                  <a:lnTo>
                    <a:pt x="4882" y="9526"/>
                  </a:lnTo>
                  <a:lnTo>
                    <a:pt x="4904" y="9503"/>
                  </a:lnTo>
                  <a:lnTo>
                    <a:pt x="4924" y="9481"/>
                  </a:lnTo>
                  <a:lnTo>
                    <a:pt x="4945" y="9459"/>
                  </a:lnTo>
                  <a:lnTo>
                    <a:pt x="4965" y="9436"/>
                  </a:lnTo>
                  <a:lnTo>
                    <a:pt x="4985" y="9413"/>
                  </a:lnTo>
                  <a:lnTo>
                    <a:pt x="5005" y="9390"/>
                  </a:lnTo>
                  <a:lnTo>
                    <a:pt x="5023" y="9366"/>
                  </a:lnTo>
                  <a:lnTo>
                    <a:pt x="5042" y="9342"/>
                  </a:lnTo>
                  <a:lnTo>
                    <a:pt x="5059" y="9317"/>
                  </a:lnTo>
                  <a:lnTo>
                    <a:pt x="5077" y="9293"/>
                  </a:lnTo>
                  <a:lnTo>
                    <a:pt x="5095" y="9268"/>
                  </a:lnTo>
                  <a:lnTo>
                    <a:pt x="5111" y="9242"/>
                  </a:lnTo>
                  <a:lnTo>
                    <a:pt x="5128" y="9216"/>
                  </a:lnTo>
                  <a:lnTo>
                    <a:pt x="5144" y="9191"/>
                  </a:lnTo>
                  <a:lnTo>
                    <a:pt x="5160" y="9164"/>
                  </a:lnTo>
                  <a:lnTo>
                    <a:pt x="5174" y="9137"/>
                  </a:lnTo>
                  <a:lnTo>
                    <a:pt x="5203" y="9083"/>
                  </a:lnTo>
                  <a:lnTo>
                    <a:pt x="5230" y="9029"/>
                  </a:lnTo>
                  <a:lnTo>
                    <a:pt x="5255" y="8973"/>
                  </a:lnTo>
                  <a:lnTo>
                    <a:pt x="5278" y="8917"/>
                  </a:lnTo>
                  <a:lnTo>
                    <a:pt x="5299" y="8861"/>
                  </a:lnTo>
                  <a:lnTo>
                    <a:pt x="5319" y="8804"/>
                  </a:lnTo>
                  <a:lnTo>
                    <a:pt x="5336" y="8746"/>
                  </a:lnTo>
                  <a:lnTo>
                    <a:pt x="5353" y="8688"/>
                  </a:lnTo>
                  <a:lnTo>
                    <a:pt x="5366" y="8629"/>
                  </a:lnTo>
                  <a:lnTo>
                    <a:pt x="5379" y="8569"/>
                  </a:lnTo>
                  <a:lnTo>
                    <a:pt x="5389" y="8509"/>
                  </a:lnTo>
                  <a:lnTo>
                    <a:pt x="5397" y="8448"/>
                  </a:lnTo>
                  <a:lnTo>
                    <a:pt x="5403" y="8387"/>
                  </a:lnTo>
                  <a:lnTo>
                    <a:pt x="5409" y="8325"/>
                  </a:lnTo>
                  <a:lnTo>
                    <a:pt x="5411" y="8262"/>
                  </a:lnTo>
                  <a:lnTo>
                    <a:pt x="5412" y="8199"/>
                  </a:lnTo>
                  <a:lnTo>
                    <a:pt x="5411" y="8139"/>
                  </a:lnTo>
                  <a:lnTo>
                    <a:pt x="5409" y="8080"/>
                  </a:lnTo>
                  <a:lnTo>
                    <a:pt x="5403" y="8021"/>
                  </a:lnTo>
                  <a:lnTo>
                    <a:pt x="5397" y="7962"/>
                  </a:lnTo>
                  <a:lnTo>
                    <a:pt x="5389" y="7903"/>
                  </a:lnTo>
                  <a:lnTo>
                    <a:pt x="5379" y="7845"/>
                  </a:lnTo>
                  <a:lnTo>
                    <a:pt x="5366" y="7788"/>
                  </a:lnTo>
                  <a:lnTo>
                    <a:pt x="5353" y="7730"/>
                  </a:lnTo>
                  <a:lnTo>
                    <a:pt x="5336" y="7672"/>
                  </a:lnTo>
                  <a:lnTo>
                    <a:pt x="5319" y="7615"/>
                  </a:lnTo>
                  <a:lnTo>
                    <a:pt x="5299" y="7558"/>
                  </a:lnTo>
                  <a:lnTo>
                    <a:pt x="5278" y="7501"/>
                  </a:lnTo>
                  <a:lnTo>
                    <a:pt x="5255" y="7445"/>
                  </a:lnTo>
                  <a:lnTo>
                    <a:pt x="5230" y="7389"/>
                  </a:lnTo>
                  <a:lnTo>
                    <a:pt x="5203" y="7333"/>
                  </a:lnTo>
                  <a:lnTo>
                    <a:pt x="5174" y="7278"/>
                  </a:lnTo>
                  <a:lnTo>
                    <a:pt x="5144" y="7223"/>
                  </a:lnTo>
                  <a:lnTo>
                    <a:pt x="5112" y="7169"/>
                  </a:lnTo>
                  <a:lnTo>
                    <a:pt x="5078" y="7117"/>
                  </a:lnTo>
                  <a:lnTo>
                    <a:pt x="5043" y="7066"/>
                  </a:lnTo>
                  <a:lnTo>
                    <a:pt x="5024" y="7043"/>
                  </a:lnTo>
                  <a:lnTo>
                    <a:pt x="5006" y="7018"/>
                  </a:lnTo>
                  <a:lnTo>
                    <a:pt x="4987" y="6994"/>
                  </a:lnTo>
                  <a:lnTo>
                    <a:pt x="4968" y="6970"/>
                  </a:lnTo>
                  <a:lnTo>
                    <a:pt x="4928" y="6924"/>
                  </a:lnTo>
                  <a:lnTo>
                    <a:pt x="4886" y="6880"/>
                  </a:lnTo>
                  <a:lnTo>
                    <a:pt x="4844" y="6836"/>
                  </a:lnTo>
                  <a:lnTo>
                    <a:pt x="4798" y="6795"/>
                  </a:lnTo>
                  <a:lnTo>
                    <a:pt x="4752" y="6755"/>
                  </a:lnTo>
                  <a:lnTo>
                    <a:pt x="4704" y="6716"/>
                  </a:lnTo>
                  <a:lnTo>
                    <a:pt x="4679" y="6697"/>
                  </a:lnTo>
                  <a:lnTo>
                    <a:pt x="4654" y="6679"/>
                  </a:lnTo>
                  <a:lnTo>
                    <a:pt x="4629" y="6661"/>
                  </a:lnTo>
                  <a:lnTo>
                    <a:pt x="4603" y="6643"/>
                  </a:lnTo>
                  <a:lnTo>
                    <a:pt x="4549" y="6609"/>
                  </a:lnTo>
                  <a:lnTo>
                    <a:pt x="4494" y="6576"/>
                  </a:lnTo>
                  <a:lnTo>
                    <a:pt x="4440" y="6546"/>
                  </a:lnTo>
                  <a:lnTo>
                    <a:pt x="4383" y="6517"/>
                  </a:lnTo>
                  <a:lnTo>
                    <a:pt x="4326" y="6490"/>
                  </a:lnTo>
                  <a:lnTo>
                    <a:pt x="4269" y="6465"/>
                  </a:lnTo>
                  <a:lnTo>
                    <a:pt x="4211" y="6443"/>
                  </a:lnTo>
                  <a:lnTo>
                    <a:pt x="4153" y="6422"/>
                  </a:lnTo>
                  <a:lnTo>
                    <a:pt x="4094" y="6403"/>
                  </a:lnTo>
                  <a:lnTo>
                    <a:pt x="4034" y="6386"/>
                  </a:lnTo>
                  <a:lnTo>
                    <a:pt x="3974" y="6371"/>
                  </a:lnTo>
                  <a:lnTo>
                    <a:pt x="3912" y="6358"/>
                  </a:lnTo>
                  <a:lnTo>
                    <a:pt x="3850" y="6348"/>
                  </a:lnTo>
                  <a:lnTo>
                    <a:pt x="3788" y="6339"/>
                  </a:lnTo>
                  <a:lnTo>
                    <a:pt x="3725" y="6331"/>
                  </a:lnTo>
                  <a:lnTo>
                    <a:pt x="3661" y="6326"/>
                  </a:lnTo>
                  <a:lnTo>
                    <a:pt x="3597" y="6323"/>
                  </a:lnTo>
                  <a:lnTo>
                    <a:pt x="3531" y="6322"/>
                  </a:lnTo>
                  <a:lnTo>
                    <a:pt x="3485" y="6323"/>
                  </a:lnTo>
                  <a:lnTo>
                    <a:pt x="3440" y="6324"/>
                  </a:lnTo>
                  <a:lnTo>
                    <a:pt x="3394" y="6327"/>
                  </a:lnTo>
                  <a:lnTo>
                    <a:pt x="3350" y="6330"/>
                  </a:lnTo>
                  <a:lnTo>
                    <a:pt x="3305" y="6335"/>
                  </a:lnTo>
                  <a:lnTo>
                    <a:pt x="3261" y="6342"/>
                  </a:lnTo>
                  <a:lnTo>
                    <a:pt x="3217" y="6348"/>
                  </a:lnTo>
                  <a:lnTo>
                    <a:pt x="3173" y="6356"/>
                  </a:lnTo>
                  <a:lnTo>
                    <a:pt x="3130" y="6364"/>
                  </a:lnTo>
                  <a:lnTo>
                    <a:pt x="3088" y="6375"/>
                  </a:lnTo>
                  <a:lnTo>
                    <a:pt x="3045" y="6386"/>
                  </a:lnTo>
                  <a:lnTo>
                    <a:pt x="3003" y="6397"/>
                  </a:lnTo>
                  <a:lnTo>
                    <a:pt x="2961" y="6411"/>
                  </a:lnTo>
                  <a:lnTo>
                    <a:pt x="2919" y="6424"/>
                  </a:lnTo>
                  <a:lnTo>
                    <a:pt x="2879" y="6440"/>
                  </a:lnTo>
                  <a:lnTo>
                    <a:pt x="2838" y="6456"/>
                  </a:lnTo>
                  <a:lnTo>
                    <a:pt x="2797" y="6473"/>
                  </a:lnTo>
                  <a:lnTo>
                    <a:pt x="2757" y="6491"/>
                  </a:lnTo>
                  <a:lnTo>
                    <a:pt x="2718" y="6511"/>
                  </a:lnTo>
                  <a:lnTo>
                    <a:pt x="2679" y="6531"/>
                  </a:lnTo>
                  <a:lnTo>
                    <a:pt x="2639" y="6552"/>
                  </a:lnTo>
                  <a:lnTo>
                    <a:pt x="2600" y="6575"/>
                  </a:lnTo>
                  <a:lnTo>
                    <a:pt x="2562" y="6598"/>
                  </a:lnTo>
                  <a:lnTo>
                    <a:pt x="2524" y="6622"/>
                  </a:lnTo>
                  <a:lnTo>
                    <a:pt x="2487" y="6648"/>
                  </a:lnTo>
                  <a:lnTo>
                    <a:pt x="2448" y="6675"/>
                  </a:lnTo>
                  <a:lnTo>
                    <a:pt x="2411" y="6702"/>
                  </a:lnTo>
                  <a:lnTo>
                    <a:pt x="2375" y="6731"/>
                  </a:lnTo>
                  <a:lnTo>
                    <a:pt x="2339" y="6760"/>
                  </a:lnTo>
                  <a:lnTo>
                    <a:pt x="2303" y="6791"/>
                  </a:lnTo>
                  <a:lnTo>
                    <a:pt x="2267" y="6823"/>
                  </a:lnTo>
                  <a:lnTo>
                    <a:pt x="2231" y="6856"/>
                  </a:lnTo>
                  <a:lnTo>
                    <a:pt x="2196" y="6890"/>
                  </a:lnTo>
                  <a:lnTo>
                    <a:pt x="2163" y="6924"/>
                  </a:lnTo>
                  <a:lnTo>
                    <a:pt x="2130" y="6959"/>
                  </a:lnTo>
                  <a:lnTo>
                    <a:pt x="2099" y="6994"/>
                  </a:lnTo>
                  <a:lnTo>
                    <a:pt x="2068" y="7030"/>
                  </a:lnTo>
                  <a:lnTo>
                    <a:pt x="2039" y="7067"/>
                  </a:lnTo>
                  <a:lnTo>
                    <a:pt x="2011" y="7104"/>
                  </a:lnTo>
                  <a:lnTo>
                    <a:pt x="1985" y="7141"/>
                  </a:lnTo>
                  <a:lnTo>
                    <a:pt x="1959" y="7180"/>
                  </a:lnTo>
                  <a:lnTo>
                    <a:pt x="1934" y="7219"/>
                  </a:lnTo>
                  <a:lnTo>
                    <a:pt x="1910" y="7257"/>
                  </a:lnTo>
                  <a:lnTo>
                    <a:pt x="1888" y="7297"/>
                  </a:lnTo>
                  <a:lnTo>
                    <a:pt x="1866" y="7337"/>
                  </a:lnTo>
                  <a:lnTo>
                    <a:pt x="1845" y="7378"/>
                  </a:lnTo>
                  <a:lnTo>
                    <a:pt x="1827" y="7419"/>
                  </a:lnTo>
                  <a:lnTo>
                    <a:pt x="1808" y="7461"/>
                  </a:lnTo>
                  <a:lnTo>
                    <a:pt x="1791" y="7503"/>
                  </a:lnTo>
                  <a:lnTo>
                    <a:pt x="1775" y="7546"/>
                  </a:lnTo>
                  <a:lnTo>
                    <a:pt x="1760" y="7589"/>
                  </a:lnTo>
                  <a:lnTo>
                    <a:pt x="1746" y="7633"/>
                  </a:lnTo>
                  <a:lnTo>
                    <a:pt x="1734" y="7677"/>
                  </a:lnTo>
                  <a:lnTo>
                    <a:pt x="1722" y="7722"/>
                  </a:lnTo>
                  <a:lnTo>
                    <a:pt x="1712" y="7767"/>
                  </a:lnTo>
                  <a:lnTo>
                    <a:pt x="1703" y="7814"/>
                  </a:lnTo>
                  <a:lnTo>
                    <a:pt x="1694" y="7860"/>
                  </a:lnTo>
                  <a:lnTo>
                    <a:pt x="1687" y="7906"/>
                  </a:lnTo>
                  <a:lnTo>
                    <a:pt x="1681" y="7954"/>
                  </a:lnTo>
                  <a:lnTo>
                    <a:pt x="1676" y="8002"/>
                  </a:lnTo>
                  <a:lnTo>
                    <a:pt x="1672" y="8051"/>
                  </a:lnTo>
                  <a:lnTo>
                    <a:pt x="1670" y="8100"/>
                  </a:lnTo>
                  <a:lnTo>
                    <a:pt x="1668" y="8150"/>
                  </a:lnTo>
                  <a:lnTo>
                    <a:pt x="1668" y="8199"/>
                  </a:lnTo>
                  <a:lnTo>
                    <a:pt x="1668" y="8250"/>
                  </a:lnTo>
                  <a:lnTo>
                    <a:pt x="1670" y="8299"/>
                  </a:lnTo>
                  <a:lnTo>
                    <a:pt x="1672" y="8347"/>
                  </a:lnTo>
                  <a:lnTo>
                    <a:pt x="1676" y="8396"/>
                  </a:lnTo>
                  <a:lnTo>
                    <a:pt x="1681" y="8444"/>
                  </a:lnTo>
                  <a:lnTo>
                    <a:pt x="1687" y="8492"/>
                  </a:lnTo>
                  <a:lnTo>
                    <a:pt x="1694" y="8538"/>
                  </a:lnTo>
                  <a:lnTo>
                    <a:pt x="1703" y="8585"/>
                  </a:lnTo>
                  <a:lnTo>
                    <a:pt x="1712" y="8631"/>
                  </a:lnTo>
                  <a:lnTo>
                    <a:pt x="1722" y="8676"/>
                  </a:lnTo>
                  <a:lnTo>
                    <a:pt x="1734" y="8721"/>
                  </a:lnTo>
                  <a:lnTo>
                    <a:pt x="1746" y="8765"/>
                  </a:lnTo>
                  <a:lnTo>
                    <a:pt x="1760" y="8809"/>
                  </a:lnTo>
                  <a:lnTo>
                    <a:pt x="1775" y="8853"/>
                  </a:lnTo>
                  <a:lnTo>
                    <a:pt x="1791" y="8895"/>
                  </a:lnTo>
                  <a:lnTo>
                    <a:pt x="1808" y="8937"/>
                  </a:lnTo>
                  <a:lnTo>
                    <a:pt x="1827" y="8978"/>
                  </a:lnTo>
                  <a:lnTo>
                    <a:pt x="1845" y="9019"/>
                  </a:lnTo>
                  <a:lnTo>
                    <a:pt x="1866" y="9061"/>
                  </a:lnTo>
                  <a:lnTo>
                    <a:pt x="1888" y="9101"/>
                  </a:lnTo>
                  <a:lnTo>
                    <a:pt x="1910" y="9140"/>
                  </a:lnTo>
                  <a:lnTo>
                    <a:pt x="1934" y="9179"/>
                  </a:lnTo>
                  <a:lnTo>
                    <a:pt x="1959" y="9217"/>
                  </a:lnTo>
                  <a:lnTo>
                    <a:pt x="1985" y="9256"/>
                  </a:lnTo>
                  <a:lnTo>
                    <a:pt x="2011" y="9293"/>
                  </a:lnTo>
                  <a:lnTo>
                    <a:pt x="2039" y="9330"/>
                  </a:lnTo>
                  <a:lnTo>
                    <a:pt x="2068" y="9366"/>
                  </a:lnTo>
                  <a:lnTo>
                    <a:pt x="2099" y="9402"/>
                  </a:lnTo>
                  <a:lnTo>
                    <a:pt x="2130" y="9437"/>
                  </a:lnTo>
                  <a:lnTo>
                    <a:pt x="2163" y="9471"/>
                  </a:lnTo>
                  <a:lnTo>
                    <a:pt x="2196" y="9506"/>
                  </a:lnTo>
                  <a:lnTo>
                    <a:pt x="2231" y="9539"/>
                  </a:lnTo>
                  <a:lnTo>
                    <a:pt x="2267" y="9572"/>
                  </a:lnTo>
                  <a:lnTo>
                    <a:pt x="2303" y="9604"/>
                  </a:lnTo>
                  <a:lnTo>
                    <a:pt x="2339" y="9635"/>
                  </a:lnTo>
                  <a:lnTo>
                    <a:pt x="2375" y="9665"/>
                  </a:lnTo>
                  <a:lnTo>
                    <a:pt x="2412" y="9695"/>
                  </a:lnTo>
                  <a:lnTo>
                    <a:pt x="2449" y="9722"/>
                  </a:lnTo>
                  <a:lnTo>
                    <a:pt x="2487" y="9749"/>
                  </a:lnTo>
                  <a:lnTo>
                    <a:pt x="2525" y="9774"/>
                  </a:lnTo>
                  <a:lnTo>
                    <a:pt x="2563" y="9799"/>
                  </a:lnTo>
                  <a:lnTo>
                    <a:pt x="2602" y="9822"/>
                  </a:lnTo>
                  <a:lnTo>
                    <a:pt x="2642" y="9845"/>
                  </a:lnTo>
                  <a:lnTo>
                    <a:pt x="2681" y="9867"/>
                  </a:lnTo>
                  <a:lnTo>
                    <a:pt x="2721" y="9887"/>
                  </a:lnTo>
                  <a:lnTo>
                    <a:pt x="2761" y="9907"/>
                  </a:lnTo>
                  <a:lnTo>
                    <a:pt x="2802" y="9924"/>
                  </a:lnTo>
                  <a:lnTo>
                    <a:pt x="2843" y="9942"/>
                  </a:lnTo>
                  <a:lnTo>
                    <a:pt x="2884" y="9959"/>
                  </a:lnTo>
                  <a:lnTo>
                    <a:pt x="2926" y="9974"/>
                  </a:lnTo>
                  <a:lnTo>
                    <a:pt x="2968" y="9987"/>
                  </a:lnTo>
                  <a:lnTo>
                    <a:pt x="3010" y="10001"/>
                  </a:lnTo>
                  <a:lnTo>
                    <a:pt x="3053" y="10013"/>
                  </a:lnTo>
                  <a:lnTo>
                    <a:pt x="3096" y="10023"/>
                  </a:lnTo>
                  <a:lnTo>
                    <a:pt x="3139" y="10034"/>
                  </a:lnTo>
                  <a:lnTo>
                    <a:pt x="3184" y="10042"/>
                  </a:lnTo>
                  <a:lnTo>
                    <a:pt x="3227" y="10050"/>
                  </a:lnTo>
                  <a:lnTo>
                    <a:pt x="3273" y="10057"/>
                  </a:lnTo>
                  <a:lnTo>
                    <a:pt x="3317" y="10063"/>
                  </a:lnTo>
                  <a:lnTo>
                    <a:pt x="3362" y="10068"/>
                  </a:lnTo>
                  <a:lnTo>
                    <a:pt x="3408" y="10071"/>
                  </a:lnTo>
                  <a:lnTo>
                    <a:pt x="3454" y="10074"/>
                  </a:lnTo>
                  <a:lnTo>
                    <a:pt x="3501" y="10075"/>
                  </a:lnTo>
                  <a:lnTo>
                    <a:pt x="3547" y="10076"/>
                  </a:lnTo>
                  <a:lnTo>
                    <a:pt x="3616" y="10075"/>
                  </a:lnTo>
                  <a:lnTo>
                    <a:pt x="3683" y="10073"/>
                  </a:lnTo>
                  <a:lnTo>
                    <a:pt x="3747" y="10069"/>
                  </a:lnTo>
                  <a:lnTo>
                    <a:pt x="3810" y="10064"/>
                  </a:lnTo>
                  <a:lnTo>
                    <a:pt x="3870" y="10056"/>
                  </a:lnTo>
                  <a:lnTo>
                    <a:pt x="3928" y="10048"/>
                  </a:lnTo>
                  <a:lnTo>
                    <a:pt x="3985" y="10038"/>
                  </a:lnTo>
                  <a:lnTo>
                    <a:pt x="4039" y="10027"/>
                  </a:lnTo>
                  <a:lnTo>
                    <a:pt x="4066" y="10020"/>
                  </a:lnTo>
                  <a:lnTo>
                    <a:pt x="4093" y="10012"/>
                  </a:lnTo>
                  <a:lnTo>
                    <a:pt x="4120" y="10005"/>
                  </a:lnTo>
                  <a:lnTo>
                    <a:pt x="4146" y="9996"/>
                  </a:lnTo>
                  <a:lnTo>
                    <a:pt x="4173" y="9986"/>
                  </a:lnTo>
                  <a:lnTo>
                    <a:pt x="4200" y="9976"/>
                  </a:lnTo>
                  <a:lnTo>
                    <a:pt x="4228" y="9965"/>
                  </a:lnTo>
                  <a:lnTo>
                    <a:pt x="4255" y="9952"/>
                  </a:lnTo>
                  <a:lnTo>
                    <a:pt x="4283" y="9940"/>
                  </a:lnTo>
                  <a:lnTo>
                    <a:pt x="4310" y="9927"/>
                  </a:lnTo>
                  <a:lnTo>
                    <a:pt x="4337" y="9912"/>
                  </a:lnTo>
                  <a:lnTo>
                    <a:pt x="4365" y="9897"/>
                  </a:lnTo>
                  <a:lnTo>
                    <a:pt x="4393" y="9881"/>
                  </a:lnTo>
                  <a:lnTo>
                    <a:pt x="4421" y="9865"/>
                  </a:lnTo>
                  <a:lnTo>
                    <a:pt x="4450" y="9847"/>
                  </a:lnTo>
                  <a:lnTo>
                    <a:pt x="4478" y="9829"/>
                  </a:lnTo>
                  <a:close/>
                  <a:moveTo>
                    <a:pt x="4458" y="14849"/>
                  </a:moveTo>
                  <a:lnTo>
                    <a:pt x="4487" y="14833"/>
                  </a:lnTo>
                  <a:lnTo>
                    <a:pt x="4515" y="14816"/>
                  </a:lnTo>
                  <a:lnTo>
                    <a:pt x="4543" y="14799"/>
                  </a:lnTo>
                  <a:lnTo>
                    <a:pt x="4570" y="14781"/>
                  </a:lnTo>
                  <a:lnTo>
                    <a:pt x="4597" y="14764"/>
                  </a:lnTo>
                  <a:lnTo>
                    <a:pt x="4624" y="14745"/>
                  </a:lnTo>
                  <a:lnTo>
                    <a:pt x="4649" y="14727"/>
                  </a:lnTo>
                  <a:lnTo>
                    <a:pt x="4675" y="14707"/>
                  </a:lnTo>
                  <a:lnTo>
                    <a:pt x="4701" y="14688"/>
                  </a:lnTo>
                  <a:lnTo>
                    <a:pt x="4726" y="14668"/>
                  </a:lnTo>
                  <a:lnTo>
                    <a:pt x="4750" y="14648"/>
                  </a:lnTo>
                  <a:lnTo>
                    <a:pt x="4774" y="14628"/>
                  </a:lnTo>
                  <a:lnTo>
                    <a:pt x="4797" y="14606"/>
                  </a:lnTo>
                  <a:lnTo>
                    <a:pt x="4821" y="14586"/>
                  </a:lnTo>
                  <a:lnTo>
                    <a:pt x="4844" y="14564"/>
                  </a:lnTo>
                  <a:lnTo>
                    <a:pt x="4866" y="14541"/>
                  </a:lnTo>
                  <a:lnTo>
                    <a:pt x="4888" y="14520"/>
                  </a:lnTo>
                  <a:lnTo>
                    <a:pt x="4909" y="14497"/>
                  </a:lnTo>
                  <a:lnTo>
                    <a:pt x="4930" y="14473"/>
                  </a:lnTo>
                  <a:lnTo>
                    <a:pt x="4951" y="14451"/>
                  </a:lnTo>
                  <a:lnTo>
                    <a:pt x="4971" y="14427"/>
                  </a:lnTo>
                  <a:lnTo>
                    <a:pt x="4991" y="14402"/>
                  </a:lnTo>
                  <a:lnTo>
                    <a:pt x="5010" y="14378"/>
                  </a:lnTo>
                  <a:lnTo>
                    <a:pt x="5030" y="14353"/>
                  </a:lnTo>
                  <a:lnTo>
                    <a:pt x="5047" y="14328"/>
                  </a:lnTo>
                  <a:lnTo>
                    <a:pt x="5066" y="14302"/>
                  </a:lnTo>
                  <a:lnTo>
                    <a:pt x="5083" y="14276"/>
                  </a:lnTo>
                  <a:lnTo>
                    <a:pt x="5100" y="14251"/>
                  </a:lnTo>
                  <a:lnTo>
                    <a:pt x="5117" y="14224"/>
                  </a:lnTo>
                  <a:lnTo>
                    <a:pt x="5133" y="14197"/>
                  </a:lnTo>
                  <a:lnTo>
                    <a:pt x="5149" y="14170"/>
                  </a:lnTo>
                  <a:lnTo>
                    <a:pt x="5165" y="14142"/>
                  </a:lnTo>
                  <a:lnTo>
                    <a:pt x="5195" y="14087"/>
                  </a:lnTo>
                  <a:lnTo>
                    <a:pt x="5223" y="14030"/>
                  </a:lnTo>
                  <a:lnTo>
                    <a:pt x="5248" y="13974"/>
                  </a:lnTo>
                  <a:lnTo>
                    <a:pt x="5272" y="13918"/>
                  </a:lnTo>
                  <a:lnTo>
                    <a:pt x="5295" y="13861"/>
                  </a:lnTo>
                  <a:lnTo>
                    <a:pt x="5316" y="13804"/>
                  </a:lnTo>
                  <a:lnTo>
                    <a:pt x="5333" y="13748"/>
                  </a:lnTo>
                  <a:lnTo>
                    <a:pt x="5350" y="13690"/>
                  </a:lnTo>
                  <a:lnTo>
                    <a:pt x="5364" y="13632"/>
                  </a:lnTo>
                  <a:lnTo>
                    <a:pt x="5377" y="13574"/>
                  </a:lnTo>
                  <a:lnTo>
                    <a:pt x="5388" y="13516"/>
                  </a:lnTo>
                  <a:lnTo>
                    <a:pt x="5396" y="13457"/>
                  </a:lnTo>
                  <a:lnTo>
                    <a:pt x="5403" y="13398"/>
                  </a:lnTo>
                  <a:lnTo>
                    <a:pt x="5408" y="13339"/>
                  </a:lnTo>
                  <a:lnTo>
                    <a:pt x="5411" y="13280"/>
                  </a:lnTo>
                  <a:lnTo>
                    <a:pt x="5412" y="13220"/>
                  </a:lnTo>
                  <a:lnTo>
                    <a:pt x="5411" y="13152"/>
                  </a:lnTo>
                  <a:lnTo>
                    <a:pt x="5409" y="13085"/>
                  </a:lnTo>
                  <a:lnTo>
                    <a:pt x="5403" y="13019"/>
                  </a:lnTo>
                  <a:lnTo>
                    <a:pt x="5397" y="12954"/>
                  </a:lnTo>
                  <a:lnTo>
                    <a:pt x="5389" y="12890"/>
                  </a:lnTo>
                  <a:lnTo>
                    <a:pt x="5379" y="12827"/>
                  </a:lnTo>
                  <a:lnTo>
                    <a:pt x="5366" y="12765"/>
                  </a:lnTo>
                  <a:lnTo>
                    <a:pt x="5353" y="12704"/>
                  </a:lnTo>
                  <a:lnTo>
                    <a:pt x="5336" y="12645"/>
                  </a:lnTo>
                  <a:lnTo>
                    <a:pt x="5319" y="12586"/>
                  </a:lnTo>
                  <a:lnTo>
                    <a:pt x="5299" y="12528"/>
                  </a:lnTo>
                  <a:lnTo>
                    <a:pt x="5278" y="12473"/>
                  </a:lnTo>
                  <a:lnTo>
                    <a:pt x="5255" y="12417"/>
                  </a:lnTo>
                  <a:lnTo>
                    <a:pt x="5230" y="12362"/>
                  </a:lnTo>
                  <a:lnTo>
                    <a:pt x="5203" y="12310"/>
                  </a:lnTo>
                  <a:lnTo>
                    <a:pt x="5174" y="12257"/>
                  </a:lnTo>
                  <a:lnTo>
                    <a:pt x="5143" y="12207"/>
                  </a:lnTo>
                  <a:lnTo>
                    <a:pt x="5111" y="12157"/>
                  </a:lnTo>
                  <a:lnTo>
                    <a:pt x="5076" y="12108"/>
                  </a:lnTo>
                  <a:lnTo>
                    <a:pt x="5040" y="12060"/>
                  </a:lnTo>
                  <a:lnTo>
                    <a:pt x="5002" y="12014"/>
                  </a:lnTo>
                  <a:lnTo>
                    <a:pt x="4961" y="11968"/>
                  </a:lnTo>
                  <a:lnTo>
                    <a:pt x="4920" y="11924"/>
                  </a:lnTo>
                  <a:lnTo>
                    <a:pt x="4876" y="11881"/>
                  </a:lnTo>
                  <a:lnTo>
                    <a:pt x="4830" y="11839"/>
                  </a:lnTo>
                  <a:lnTo>
                    <a:pt x="4783" y="11797"/>
                  </a:lnTo>
                  <a:lnTo>
                    <a:pt x="4733" y="11757"/>
                  </a:lnTo>
                  <a:lnTo>
                    <a:pt x="4682" y="11719"/>
                  </a:lnTo>
                  <a:lnTo>
                    <a:pt x="4629" y="11681"/>
                  </a:lnTo>
                  <a:lnTo>
                    <a:pt x="4574" y="11644"/>
                  </a:lnTo>
                  <a:lnTo>
                    <a:pt x="4517" y="11609"/>
                  </a:lnTo>
                  <a:lnTo>
                    <a:pt x="4458" y="11574"/>
                  </a:lnTo>
                  <a:lnTo>
                    <a:pt x="4401" y="11542"/>
                  </a:lnTo>
                  <a:lnTo>
                    <a:pt x="4343" y="11513"/>
                  </a:lnTo>
                  <a:lnTo>
                    <a:pt x="4285" y="11485"/>
                  </a:lnTo>
                  <a:lnTo>
                    <a:pt x="4226" y="11459"/>
                  </a:lnTo>
                  <a:lnTo>
                    <a:pt x="4168" y="11436"/>
                  </a:lnTo>
                  <a:lnTo>
                    <a:pt x="4109" y="11414"/>
                  </a:lnTo>
                  <a:lnTo>
                    <a:pt x="4050" y="11394"/>
                  </a:lnTo>
                  <a:lnTo>
                    <a:pt x="3990" y="11377"/>
                  </a:lnTo>
                  <a:lnTo>
                    <a:pt x="3932" y="11361"/>
                  </a:lnTo>
                  <a:lnTo>
                    <a:pt x="3872" y="11348"/>
                  </a:lnTo>
                  <a:lnTo>
                    <a:pt x="3812" y="11337"/>
                  </a:lnTo>
                  <a:lnTo>
                    <a:pt x="3751" y="11327"/>
                  </a:lnTo>
                  <a:lnTo>
                    <a:pt x="3691" y="11320"/>
                  </a:lnTo>
                  <a:lnTo>
                    <a:pt x="3630" y="11315"/>
                  </a:lnTo>
                  <a:lnTo>
                    <a:pt x="3600" y="11313"/>
                  </a:lnTo>
                  <a:lnTo>
                    <a:pt x="3569" y="11312"/>
                  </a:lnTo>
                  <a:lnTo>
                    <a:pt x="3539" y="11311"/>
                  </a:lnTo>
                  <a:lnTo>
                    <a:pt x="3508" y="11311"/>
                  </a:lnTo>
                  <a:lnTo>
                    <a:pt x="3461" y="11311"/>
                  </a:lnTo>
                  <a:lnTo>
                    <a:pt x="3414" y="11313"/>
                  </a:lnTo>
                  <a:lnTo>
                    <a:pt x="3368" y="11315"/>
                  </a:lnTo>
                  <a:lnTo>
                    <a:pt x="3322" y="11319"/>
                  </a:lnTo>
                  <a:lnTo>
                    <a:pt x="3276" y="11323"/>
                  </a:lnTo>
                  <a:lnTo>
                    <a:pt x="3231" y="11329"/>
                  </a:lnTo>
                  <a:lnTo>
                    <a:pt x="3186" y="11336"/>
                  </a:lnTo>
                  <a:lnTo>
                    <a:pt x="3141" y="11344"/>
                  </a:lnTo>
                  <a:lnTo>
                    <a:pt x="3097" y="11353"/>
                  </a:lnTo>
                  <a:lnTo>
                    <a:pt x="3054" y="11362"/>
                  </a:lnTo>
                  <a:lnTo>
                    <a:pt x="3010" y="11374"/>
                  </a:lnTo>
                  <a:lnTo>
                    <a:pt x="2967" y="11385"/>
                  </a:lnTo>
                  <a:lnTo>
                    <a:pt x="2925" y="11398"/>
                  </a:lnTo>
                  <a:lnTo>
                    <a:pt x="2882" y="11413"/>
                  </a:lnTo>
                  <a:lnTo>
                    <a:pt x="2840" y="11427"/>
                  </a:lnTo>
                  <a:lnTo>
                    <a:pt x="2799" y="11444"/>
                  </a:lnTo>
                  <a:lnTo>
                    <a:pt x="2757" y="11461"/>
                  </a:lnTo>
                  <a:lnTo>
                    <a:pt x="2716" y="11479"/>
                  </a:lnTo>
                  <a:lnTo>
                    <a:pt x="2676" y="11498"/>
                  </a:lnTo>
                  <a:lnTo>
                    <a:pt x="2635" y="11519"/>
                  </a:lnTo>
                  <a:lnTo>
                    <a:pt x="2596" y="11541"/>
                  </a:lnTo>
                  <a:lnTo>
                    <a:pt x="2557" y="11562"/>
                  </a:lnTo>
                  <a:lnTo>
                    <a:pt x="2518" y="11586"/>
                  </a:lnTo>
                  <a:lnTo>
                    <a:pt x="2479" y="11611"/>
                  </a:lnTo>
                  <a:lnTo>
                    <a:pt x="2441" y="11637"/>
                  </a:lnTo>
                  <a:lnTo>
                    <a:pt x="2404" y="11662"/>
                  </a:lnTo>
                  <a:lnTo>
                    <a:pt x="2366" y="11690"/>
                  </a:lnTo>
                  <a:lnTo>
                    <a:pt x="2330" y="11719"/>
                  </a:lnTo>
                  <a:lnTo>
                    <a:pt x="2292" y="11749"/>
                  </a:lnTo>
                  <a:lnTo>
                    <a:pt x="2256" y="11779"/>
                  </a:lnTo>
                  <a:lnTo>
                    <a:pt x="2220" y="11811"/>
                  </a:lnTo>
                  <a:lnTo>
                    <a:pt x="2185" y="11844"/>
                  </a:lnTo>
                  <a:lnTo>
                    <a:pt x="2150" y="11878"/>
                  </a:lnTo>
                  <a:lnTo>
                    <a:pt x="2116" y="11913"/>
                  </a:lnTo>
                  <a:lnTo>
                    <a:pt x="2084" y="11947"/>
                  </a:lnTo>
                  <a:lnTo>
                    <a:pt x="2052" y="11983"/>
                  </a:lnTo>
                  <a:lnTo>
                    <a:pt x="2021" y="12019"/>
                  </a:lnTo>
                  <a:lnTo>
                    <a:pt x="1992" y="12055"/>
                  </a:lnTo>
                  <a:lnTo>
                    <a:pt x="1963" y="12093"/>
                  </a:lnTo>
                  <a:lnTo>
                    <a:pt x="1936" y="12130"/>
                  </a:lnTo>
                  <a:lnTo>
                    <a:pt x="1910" y="12168"/>
                  </a:lnTo>
                  <a:lnTo>
                    <a:pt x="1885" y="12208"/>
                  </a:lnTo>
                  <a:lnTo>
                    <a:pt x="1862" y="12247"/>
                  </a:lnTo>
                  <a:lnTo>
                    <a:pt x="1839" y="12287"/>
                  </a:lnTo>
                  <a:lnTo>
                    <a:pt x="1817" y="12327"/>
                  </a:lnTo>
                  <a:lnTo>
                    <a:pt x="1797" y="12368"/>
                  </a:lnTo>
                  <a:lnTo>
                    <a:pt x="1777" y="12410"/>
                  </a:lnTo>
                  <a:lnTo>
                    <a:pt x="1759" y="12452"/>
                  </a:lnTo>
                  <a:lnTo>
                    <a:pt x="1742" y="12495"/>
                  </a:lnTo>
                  <a:lnTo>
                    <a:pt x="1725" y="12538"/>
                  </a:lnTo>
                  <a:lnTo>
                    <a:pt x="1711" y="12582"/>
                  </a:lnTo>
                  <a:lnTo>
                    <a:pt x="1697" y="12626"/>
                  </a:lnTo>
                  <a:lnTo>
                    <a:pt x="1684" y="12671"/>
                  </a:lnTo>
                  <a:lnTo>
                    <a:pt x="1673" y="12717"/>
                  </a:lnTo>
                  <a:lnTo>
                    <a:pt x="1662" y="12763"/>
                  </a:lnTo>
                  <a:lnTo>
                    <a:pt x="1653" y="12810"/>
                  </a:lnTo>
                  <a:lnTo>
                    <a:pt x="1645" y="12857"/>
                  </a:lnTo>
                  <a:lnTo>
                    <a:pt x="1638" y="12904"/>
                  </a:lnTo>
                  <a:lnTo>
                    <a:pt x="1631" y="12953"/>
                  </a:lnTo>
                  <a:lnTo>
                    <a:pt x="1626" y="13002"/>
                  </a:lnTo>
                  <a:lnTo>
                    <a:pt x="1622" y="13052"/>
                  </a:lnTo>
                  <a:lnTo>
                    <a:pt x="1620" y="13101"/>
                  </a:lnTo>
                  <a:lnTo>
                    <a:pt x="1618" y="13153"/>
                  </a:lnTo>
                  <a:lnTo>
                    <a:pt x="1618" y="13203"/>
                  </a:lnTo>
                  <a:lnTo>
                    <a:pt x="1618" y="13254"/>
                  </a:lnTo>
                  <a:lnTo>
                    <a:pt x="1620" y="13303"/>
                  </a:lnTo>
                  <a:lnTo>
                    <a:pt x="1622" y="13353"/>
                  </a:lnTo>
                  <a:lnTo>
                    <a:pt x="1626" y="13401"/>
                  </a:lnTo>
                  <a:lnTo>
                    <a:pt x="1631" y="13450"/>
                  </a:lnTo>
                  <a:lnTo>
                    <a:pt x="1638" y="13497"/>
                  </a:lnTo>
                  <a:lnTo>
                    <a:pt x="1645" y="13544"/>
                  </a:lnTo>
                  <a:lnTo>
                    <a:pt x="1653" y="13591"/>
                  </a:lnTo>
                  <a:lnTo>
                    <a:pt x="1662" y="13637"/>
                  </a:lnTo>
                  <a:lnTo>
                    <a:pt x="1673" y="13683"/>
                  </a:lnTo>
                  <a:lnTo>
                    <a:pt x="1684" y="13728"/>
                  </a:lnTo>
                  <a:lnTo>
                    <a:pt x="1697" y="13772"/>
                  </a:lnTo>
                  <a:lnTo>
                    <a:pt x="1711" y="13817"/>
                  </a:lnTo>
                  <a:lnTo>
                    <a:pt x="1725" y="13860"/>
                  </a:lnTo>
                  <a:lnTo>
                    <a:pt x="1742" y="13903"/>
                  </a:lnTo>
                  <a:lnTo>
                    <a:pt x="1759" y="13946"/>
                  </a:lnTo>
                  <a:lnTo>
                    <a:pt x="1777" y="13989"/>
                  </a:lnTo>
                  <a:lnTo>
                    <a:pt x="1797" y="14030"/>
                  </a:lnTo>
                  <a:lnTo>
                    <a:pt x="1817" y="14071"/>
                  </a:lnTo>
                  <a:lnTo>
                    <a:pt x="1839" y="14112"/>
                  </a:lnTo>
                  <a:lnTo>
                    <a:pt x="1862" y="14153"/>
                  </a:lnTo>
                  <a:lnTo>
                    <a:pt x="1885" y="14192"/>
                  </a:lnTo>
                  <a:lnTo>
                    <a:pt x="1910" y="14231"/>
                  </a:lnTo>
                  <a:lnTo>
                    <a:pt x="1936" y="14269"/>
                  </a:lnTo>
                  <a:lnTo>
                    <a:pt x="1963" y="14307"/>
                  </a:lnTo>
                  <a:lnTo>
                    <a:pt x="1992" y="14345"/>
                  </a:lnTo>
                  <a:lnTo>
                    <a:pt x="2021" y="14382"/>
                  </a:lnTo>
                  <a:lnTo>
                    <a:pt x="2052" y="14419"/>
                  </a:lnTo>
                  <a:lnTo>
                    <a:pt x="2084" y="14455"/>
                  </a:lnTo>
                  <a:lnTo>
                    <a:pt x="2116" y="14491"/>
                  </a:lnTo>
                  <a:lnTo>
                    <a:pt x="2150" y="14526"/>
                  </a:lnTo>
                  <a:lnTo>
                    <a:pt x="2185" y="14560"/>
                  </a:lnTo>
                  <a:lnTo>
                    <a:pt x="2220" y="14594"/>
                  </a:lnTo>
                  <a:lnTo>
                    <a:pt x="2256" y="14627"/>
                  </a:lnTo>
                  <a:lnTo>
                    <a:pt x="2292" y="14659"/>
                  </a:lnTo>
                  <a:lnTo>
                    <a:pt x="2330" y="14690"/>
                  </a:lnTo>
                  <a:lnTo>
                    <a:pt x="2366" y="14720"/>
                  </a:lnTo>
                  <a:lnTo>
                    <a:pt x="2404" y="14748"/>
                  </a:lnTo>
                  <a:lnTo>
                    <a:pt x="2441" y="14776"/>
                  </a:lnTo>
                  <a:lnTo>
                    <a:pt x="2479" y="14802"/>
                  </a:lnTo>
                  <a:lnTo>
                    <a:pt x="2518" y="14828"/>
                  </a:lnTo>
                  <a:lnTo>
                    <a:pt x="2557" y="14851"/>
                  </a:lnTo>
                  <a:lnTo>
                    <a:pt x="2596" y="14875"/>
                  </a:lnTo>
                  <a:lnTo>
                    <a:pt x="2635" y="14897"/>
                  </a:lnTo>
                  <a:lnTo>
                    <a:pt x="2676" y="14918"/>
                  </a:lnTo>
                  <a:lnTo>
                    <a:pt x="2716" y="14938"/>
                  </a:lnTo>
                  <a:lnTo>
                    <a:pt x="2757" y="14958"/>
                  </a:lnTo>
                  <a:lnTo>
                    <a:pt x="2799" y="14975"/>
                  </a:lnTo>
                  <a:lnTo>
                    <a:pt x="2840" y="14992"/>
                  </a:lnTo>
                  <a:lnTo>
                    <a:pt x="2882" y="15007"/>
                  </a:lnTo>
                  <a:lnTo>
                    <a:pt x="2925" y="15023"/>
                  </a:lnTo>
                  <a:lnTo>
                    <a:pt x="2967" y="15036"/>
                  </a:lnTo>
                  <a:lnTo>
                    <a:pt x="3010" y="15048"/>
                  </a:lnTo>
                  <a:lnTo>
                    <a:pt x="3054" y="15060"/>
                  </a:lnTo>
                  <a:lnTo>
                    <a:pt x="3097" y="15070"/>
                  </a:lnTo>
                  <a:lnTo>
                    <a:pt x="3141" y="15078"/>
                  </a:lnTo>
                  <a:lnTo>
                    <a:pt x="3186" y="15086"/>
                  </a:lnTo>
                  <a:lnTo>
                    <a:pt x="3231" y="15094"/>
                  </a:lnTo>
                  <a:lnTo>
                    <a:pt x="3276" y="15100"/>
                  </a:lnTo>
                  <a:lnTo>
                    <a:pt x="3322" y="15105"/>
                  </a:lnTo>
                  <a:lnTo>
                    <a:pt x="3368" y="15108"/>
                  </a:lnTo>
                  <a:lnTo>
                    <a:pt x="3414" y="15111"/>
                  </a:lnTo>
                  <a:lnTo>
                    <a:pt x="3461" y="15113"/>
                  </a:lnTo>
                  <a:lnTo>
                    <a:pt x="3508" y="15113"/>
                  </a:lnTo>
                  <a:lnTo>
                    <a:pt x="3539" y="15113"/>
                  </a:lnTo>
                  <a:lnTo>
                    <a:pt x="3569" y="15112"/>
                  </a:lnTo>
                  <a:lnTo>
                    <a:pt x="3600" y="15111"/>
                  </a:lnTo>
                  <a:lnTo>
                    <a:pt x="3630" y="15109"/>
                  </a:lnTo>
                  <a:lnTo>
                    <a:pt x="3661" y="15107"/>
                  </a:lnTo>
                  <a:lnTo>
                    <a:pt x="3691" y="15104"/>
                  </a:lnTo>
                  <a:lnTo>
                    <a:pt x="3721" y="15101"/>
                  </a:lnTo>
                  <a:lnTo>
                    <a:pt x="3751" y="15097"/>
                  </a:lnTo>
                  <a:lnTo>
                    <a:pt x="3782" y="15093"/>
                  </a:lnTo>
                  <a:lnTo>
                    <a:pt x="3812" y="15088"/>
                  </a:lnTo>
                  <a:lnTo>
                    <a:pt x="3842" y="15082"/>
                  </a:lnTo>
                  <a:lnTo>
                    <a:pt x="3872" y="15076"/>
                  </a:lnTo>
                  <a:lnTo>
                    <a:pt x="3932" y="15063"/>
                  </a:lnTo>
                  <a:lnTo>
                    <a:pt x="3990" y="15047"/>
                  </a:lnTo>
                  <a:lnTo>
                    <a:pt x="4050" y="15030"/>
                  </a:lnTo>
                  <a:lnTo>
                    <a:pt x="4109" y="15010"/>
                  </a:lnTo>
                  <a:lnTo>
                    <a:pt x="4168" y="14989"/>
                  </a:lnTo>
                  <a:lnTo>
                    <a:pt x="4226" y="14965"/>
                  </a:lnTo>
                  <a:lnTo>
                    <a:pt x="4285" y="14939"/>
                  </a:lnTo>
                  <a:lnTo>
                    <a:pt x="4343" y="14911"/>
                  </a:lnTo>
                  <a:lnTo>
                    <a:pt x="4401" y="14881"/>
                  </a:lnTo>
                  <a:lnTo>
                    <a:pt x="4458" y="14849"/>
                  </a:lnTo>
                  <a:close/>
                </a:path>
              </a:pathLst>
            </a:custGeom>
            <a:solidFill>
              <a:srgbClr val="2E75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Image result for gis mapping icon transparent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229" y="3124197"/>
            <a:ext cx="633605" cy="63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ifi  icon transparent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382" y="5717070"/>
            <a:ext cx="625799" cy="48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ransit icon transparent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550" y="4722815"/>
            <a:ext cx="786822" cy="78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015" y="1772032"/>
            <a:ext cx="2116498" cy="3195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Integrated Transit Management </a:t>
            </a:r>
            <a:r>
              <a:rPr lang="en-GB" sz="1100" dirty="0" smtClean="0">
                <a:solidFill>
                  <a:schemeClr val="bg2">
                    <a:lumMod val="50000"/>
                  </a:schemeClr>
                </a:solidFill>
              </a:rPr>
              <a:t>System</a:t>
            </a:r>
            <a:endParaRPr lang="en-GB" sz="1100" dirty="0">
              <a:solidFill>
                <a:schemeClr val="bg2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PIS and Multi-modal transport integration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In bus surveillance, GPS, GIS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Intelligent pedestrian crossing </a:t>
            </a:r>
          </a:p>
          <a:p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Intelligent Traffic Control System and Traffic Violation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CCTV Surveillance, AUTO CHALLAN for traffic violators &amp; E-CHALLAN for transparency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ANPR &amp; RLVD system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Solar Wireless traffic controller- adaptive traffic signals, and Solar blinkers</a:t>
            </a:r>
          </a:p>
          <a:p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Smart </a:t>
            </a:r>
            <a:r>
              <a:rPr lang="en-GB" sz="1100" dirty="0" smtClean="0">
                <a:solidFill>
                  <a:schemeClr val="bg2">
                    <a:lumMod val="50000"/>
                  </a:schemeClr>
                </a:solidFill>
              </a:rPr>
              <a:t>Parking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bg2">
                    <a:lumMod val="50000"/>
                  </a:schemeClr>
                </a:solidFill>
              </a:rPr>
              <a:t>Smart Parking to reduce congestion</a:t>
            </a:r>
            <a:endParaRPr lang="en-GB" sz="1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18170" y="4865381"/>
            <a:ext cx="21164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18170" y="1715460"/>
            <a:ext cx="21164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580677" y="1930506"/>
            <a:ext cx="2116498" cy="0"/>
          </a:xfrm>
          <a:prstGeom prst="line">
            <a:avLst/>
          </a:prstGeom>
          <a:ln>
            <a:solidFill>
              <a:srgbClr val="CC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580677" y="1927541"/>
            <a:ext cx="211649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713029" y="4212214"/>
            <a:ext cx="192024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710001" y="1997552"/>
            <a:ext cx="2054368" cy="217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Integrated Command and Control </a:t>
            </a:r>
            <a:r>
              <a:rPr lang="en-GB" sz="1100" dirty="0" err="1">
                <a:solidFill>
                  <a:schemeClr val="bg2">
                    <a:lumMod val="50000"/>
                  </a:schemeClr>
                </a:solidFill>
              </a:rPr>
              <a:t>Center</a:t>
            </a: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ICCC and Dashboard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Surveillance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Environment sensors/ Digital display</a:t>
            </a:r>
          </a:p>
          <a:p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ERP, Mobile App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AMC ERP Integration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Online service delivery via portal and app</a:t>
            </a:r>
          </a:p>
          <a:p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GIS Mapping </a:t>
            </a:r>
            <a:endParaRPr lang="en-GB" sz="11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bg2">
                    <a:lumMod val="50000"/>
                  </a:schemeClr>
                </a:solidFill>
              </a:rPr>
              <a:t>GIS layers mapping of </a:t>
            </a: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City areas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547152" y="4754056"/>
            <a:ext cx="2054368" cy="594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Connectivity for 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Smart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Poles incl. LED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City-wide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Wi-Fi to improve connectivity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7580677" y="4684527"/>
            <a:ext cx="192024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580677" y="5401215"/>
            <a:ext cx="192024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88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mtClean="0"/>
              <a:t>Pan City Components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3.5.2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263" y="-32094"/>
            <a:ext cx="2990088" cy="2261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923" y="2286205"/>
            <a:ext cx="2990088" cy="2247327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603263" y="4622021"/>
            <a:ext cx="2990088" cy="2249424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28583" y="4587707"/>
            <a:ext cx="2990088" cy="2249424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603263" y="2301118"/>
            <a:ext cx="2990088" cy="224942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5923" y="4593810"/>
            <a:ext cx="2990088" cy="2269006"/>
          </a:xfrm>
          <a:prstGeom prst="rect">
            <a:avLst/>
          </a:prstGeom>
        </p:spPr>
      </p:pic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511972"/>
              </p:ext>
            </p:extLst>
          </p:nvPr>
        </p:nvGraphicFramePr>
        <p:xfrm>
          <a:off x="506856" y="972380"/>
          <a:ext cx="5823629" cy="3012765"/>
        </p:xfrm>
        <a:graphic>
          <a:graphicData uri="http://schemas.openxmlformats.org/drawingml/2006/table">
            <a:tbl>
              <a:tblPr/>
              <a:tblGrid>
                <a:gridCol w="284714"/>
                <a:gridCol w="5538915"/>
              </a:tblGrid>
              <a:tr h="200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PIS and Multi-modal transport integration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bus surveillance, GPS, GIS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Intelligent pedestrian crossing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CCTV Surveillance, AUTO CHALLAN for traffic violators &amp; E-CHALLAN for transparency 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ANPR &amp; RLVD system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Solar Wireless traffic controller- adaptive traffic signals, and Solar blinkers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Smart Parking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ICCC and Dashboard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Surveillance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Environment sensors/ Digital display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AMC ERP Integration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Online service delivery via portal and app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GIS Mapping of City areas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Smart Poles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City-wide Wi-Fi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7164409" y="5630727"/>
            <a:ext cx="257468" cy="23201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1</a:t>
            </a:r>
            <a:endParaRPr lang="en-GB" sz="1200" dirty="0"/>
          </a:p>
        </p:txBody>
      </p:sp>
      <p:sp>
        <p:nvSpPr>
          <p:cNvPr id="65" name="Rectangle 64"/>
          <p:cNvSpPr/>
          <p:nvPr/>
        </p:nvSpPr>
        <p:spPr>
          <a:xfrm>
            <a:off x="7220839" y="1911007"/>
            <a:ext cx="402076" cy="30049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10</a:t>
            </a:r>
            <a:endParaRPr lang="en-GB" sz="1000" dirty="0"/>
          </a:p>
        </p:txBody>
      </p:sp>
      <p:sp>
        <p:nvSpPr>
          <p:cNvPr id="66" name="Rectangle 65"/>
          <p:cNvSpPr/>
          <p:nvPr/>
        </p:nvSpPr>
        <p:spPr>
          <a:xfrm>
            <a:off x="506856" y="5488633"/>
            <a:ext cx="257468" cy="23201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9</a:t>
            </a:r>
          </a:p>
        </p:txBody>
      </p:sp>
      <p:sp>
        <p:nvSpPr>
          <p:cNvPr id="67" name="Rectangle 66"/>
          <p:cNvSpPr/>
          <p:nvPr/>
        </p:nvSpPr>
        <p:spPr>
          <a:xfrm>
            <a:off x="8763440" y="3177856"/>
            <a:ext cx="257468" cy="23201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8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343287" y="1853800"/>
            <a:ext cx="257468" cy="23201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7</a:t>
            </a:r>
            <a:endParaRPr lang="en-GB" sz="1200" dirty="0"/>
          </a:p>
        </p:txBody>
      </p:sp>
      <p:sp>
        <p:nvSpPr>
          <p:cNvPr id="69" name="Rectangle 68"/>
          <p:cNvSpPr/>
          <p:nvPr/>
        </p:nvSpPr>
        <p:spPr>
          <a:xfrm>
            <a:off x="9191872" y="6163119"/>
            <a:ext cx="257468" cy="23201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6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834984" y="1621788"/>
            <a:ext cx="257468" cy="23201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5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906941" y="1022775"/>
            <a:ext cx="257468" cy="23201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4</a:t>
            </a:r>
            <a:endParaRPr lang="en-GB" sz="1200" dirty="0"/>
          </a:p>
        </p:txBody>
      </p:sp>
      <p:sp>
        <p:nvSpPr>
          <p:cNvPr id="72" name="Rectangle 71"/>
          <p:cNvSpPr/>
          <p:nvPr/>
        </p:nvSpPr>
        <p:spPr>
          <a:xfrm>
            <a:off x="8892174" y="6494572"/>
            <a:ext cx="257468" cy="23201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3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092452" y="1098772"/>
            <a:ext cx="257468" cy="23201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2</a:t>
            </a:r>
            <a:endParaRPr lang="en-GB" sz="1200" dirty="0"/>
          </a:p>
        </p:txBody>
      </p:sp>
      <p:sp>
        <p:nvSpPr>
          <p:cNvPr id="79" name="Rectangle 78"/>
          <p:cNvSpPr/>
          <p:nvPr/>
        </p:nvSpPr>
        <p:spPr>
          <a:xfrm>
            <a:off x="575036" y="4656159"/>
            <a:ext cx="402076" cy="30049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15</a:t>
            </a:r>
            <a:endParaRPr lang="en-GB" sz="1000" dirty="0"/>
          </a:p>
        </p:txBody>
      </p:sp>
      <p:sp>
        <p:nvSpPr>
          <p:cNvPr id="80" name="Rectangle 79"/>
          <p:cNvSpPr/>
          <p:nvPr/>
        </p:nvSpPr>
        <p:spPr>
          <a:xfrm>
            <a:off x="2894907" y="5100527"/>
            <a:ext cx="402076" cy="30049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14</a:t>
            </a:r>
            <a:endParaRPr lang="en-GB" sz="1000" dirty="0"/>
          </a:p>
        </p:txBody>
      </p:sp>
      <p:sp>
        <p:nvSpPr>
          <p:cNvPr id="81" name="Rectangle 80"/>
          <p:cNvSpPr/>
          <p:nvPr/>
        </p:nvSpPr>
        <p:spPr>
          <a:xfrm>
            <a:off x="5457927" y="2516305"/>
            <a:ext cx="402076" cy="30049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13</a:t>
            </a:r>
            <a:endParaRPr lang="en-GB" sz="1000" dirty="0"/>
          </a:p>
        </p:txBody>
      </p:sp>
      <p:sp>
        <p:nvSpPr>
          <p:cNvPr id="82" name="Rectangle 81"/>
          <p:cNvSpPr/>
          <p:nvPr/>
        </p:nvSpPr>
        <p:spPr>
          <a:xfrm>
            <a:off x="1923627" y="5188135"/>
            <a:ext cx="402076" cy="30049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12</a:t>
            </a:r>
            <a:endParaRPr lang="en-GB" sz="1000" dirty="0"/>
          </a:p>
        </p:txBody>
      </p:sp>
      <p:sp>
        <p:nvSpPr>
          <p:cNvPr id="83" name="Rectangle 82"/>
          <p:cNvSpPr/>
          <p:nvPr/>
        </p:nvSpPr>
        <p:spPr>
          <a:xfrm>
            <a:off x="8148882" y="3654552"/>
            <a:ext cx="402076" cy="30049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11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3976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712694"/>
            <a:ext cx="9906000" cy="5926829"/>
            <a:chOff x="0" y="712694"/>
            <a:chExt cx="9906000" cy="59268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t="11762"/>
            <a:stretch/>
          </p:blipFill>
          <p:spPr>
            <a:xfrm>
              <a:off x="0" y="712694"/>
              <a:ext cx="9906000" cy="5926829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4143750" y="5154537"/>
              <a:ext cx="0" cy="45720"/>
            </a:xfrm>
            <a:prstGeom prst="line">
              <a:avLst/>
            </a:prstGeom>
            <a:ln w="28575">
              <a:solidFill>
                <a:srgbClr val="7F16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mtClean="0"/>
              <a:t>Stakeholder Roles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3.6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357181"/>
              </p:ext>
            </p:extLst>
          </p:nvPr>
        </p:nvGraphicFramePr>
        <p:xfrm>
          <a:off x="2758440" y="5231746"/>
          <a:ext cx="4389119" cy="571603"/>
        </p:xfrm>
        <a:graphic>
          <a:graphicData uri="http://schemas.openxmlformats.org/drawingml/2006/table">
            <a:tbl>
              <a:tblPr firstRow="1" firstCol="1" bandRow="1"/>
              <a:tblGrid>
                <a:gridCol w="718185"/>
                <a:gridCol w="695325"/>
                <a:gridCol w="742950"/>
                <a:gridCol w="733425"/>
                <a:gridCol w="495300"/>
                <a:gridCol w="400050"/>
                <a:gridCol w="603884"/>
              </a:tblGrid>
              <a:tr h="571603">
                <a:tc>
                  <a:txBody>
                    <a:bodyPr/>
                    <a:lstStyle/>
                    <a:p>
                      <a:pPr marL="0" marR="0" algn="ctr" eaLnBrk="0">
                        <a:spcBef>
                          <a:spcPts val="0"/>
                        </a:spcBef>
                        <a:spcAft>
                          <a:spcPts val="2340"/>
                        </a:spcAft>
                        <a:tabLst>
                          <a:tab pos="8420100" algn="l"/>
                        </a:tabLst>
                      </a:pPr>
                      <a:r>
                        <a:rPr lang="en-US" sz="105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Head of Transport</a:t>
                      </a:r>
                      <a:endParaRPr lang="en-US" sz="105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6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eaLnBrk="0">
                        <a:spcBef>
                          <a:spcPts val="0"/>
                        </a:spcBef>
                        <a:spcAft>
                          <a:spcPts val="2340"/>
                        </a:spcAft>
                        <a:tabLst>
                          <a:tab pos="8420100" algn="l"/>
                        </a:tabLst>
                      </a:pPr>
                      <a:r>
                        <a:rPr lang="en-US" sz="1050" b="0" spc="-2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Head of Water &amp; Sewerage</a:t>
                      </a:r>
                      <a:endParaRPr lang="en-US" sz="105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6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eaLnBrk="0">
                        <a:spcBef>
                          <a:spcPts val="0"/>
                        </a:spcBef>
                        <a:spcAft>
                          <a:spcPts val="2340"/>
                        </a:spcAft>
                        <a:tabLst>
                          <a:tab pos="8420100" algn="l"/>
                        </a:tabLst>
                      </a:pPr>
                      <a:r>
                        <a:rPr lang="en-US" sz="1050" b="0" spc="-2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Head of Operations &amp; Services</a:t>
                      </a:r>
                      <a:endParaRPr lang="en-US" sz="105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6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eaLnBrk="0">
                        <a:spcBef>
                          <a:spcPts val="0"/>
                        </a:spcBef>
                        <a:spcAft>
                          <a:spcPts val="2340"/>
                        </a:spcAft>
                        <a:tabLst>
                          <a:tab pos="8420100" algn="l"/>
                        </a:tabLst>
                      </a:pPr>
                      <a:r>
                        <a:rPr lang="en-US" sz="1050" b="0" spc="-2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Head of Technical Operations</a:t>
                      </a:r>
                      <a:endParaRPr lang="en-US" sz="105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6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eaLnBrk="0">
                        <a:spcBef>
                          <a:spcPts val="0"/>
                        </a:spcBef>
                        <a:spcAft>
                          <a:spcPts val="2340"/>
                        </a:spcAft>
                        <a:tabLst>
                          <a:tab pos="8420100" algn="l"/>
                        </a:tabLst>
                      </a:pPr>
                      <a:r>
                        <a:rPr lang="en-US" sz="1050" b="0" spc="-2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CFO</a:t>
                      </a:r>
                      <a:endParaRPr lang="en-US" sz="105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6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eaLnBrk="0">
                        <a:spcBef>
                          <a:spcPts val="0"/>
                        </a:spcBef>
                        <a:spcAft>
                          <a:spcPts val="2340"/>
                        </a:spcAft>
                        <a:tabLst>
                          <a:tab pos="8420100" algn="l"/>
                        </a:tabLst>
                      </a:pPr>
                      <a:r>
                        <a:rPr lang="en-US" sz="1050" b="0" spc="-2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CVO</a:t>
                      </a:r>
                      <a:endParaRPr lang="en-US" sz="105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6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eaLnBrk="0">
                        <a:spcBef>
                          <a:spcPts val="0"/>
                        </a:spcBef>
                        <a:spcAft>
                          <a:spcPts val="2340"/>
                        </a:spcAft>
                        <a:tabLst>
                          <a:tab pos="8420100" algn="l"/>
                        </a:tabLst>
                      </a:pPr>
                      <a:r>
                        <a:rPr lang="en-US" sz="105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Chief Urban Planner</a:t>
                      </a:r>
                      <a:endParaRPr lang="en-US" sz="105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69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1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85481" y="-3679"/>
            <a:ext cx="7200566" cy="331340"/>
          </a:xfrm>
        </p:spPr>
        <p:txBody>
          <a:bodyPr/>
          <a:lstStyle/>
          <a:p>
            <a:r>
              <a:rPr lang="en-GB" dirty="0" smtClean="0"/>
              <a:t>Implementation Plan – Area Based Development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3.7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24" y="855192"/>
            <a:ext cx="9054352" cy="54972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6181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265980630"/>
              </p:ext>
            </p:extLst>
          </p:nvPr>
        </p:nvGraphicFramePr>
        <p:xfrm>
          <a:off x="615213" y="962409"/>
          <a:ext cx="6715589" cy="5270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6625389" y="0"/>
            <a:ext cx="3286334" cy="6867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Index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7026242" y="425179"/>
            <a:ext cx="2666853" cy="6328085"/>
            <a:chOff x="7844289" y="-527659"/>
            <a:chExt cx="5455216" cy="12979389"/>
          </a:xfrm>
        </p:grpSpPr>
        <p:sp>
          <p:nvSpPr>
            <p:cNvPr id="8" name="Hexagon 7"/>
            <p:cNvSpPr/>
            <p:nvPr/>
          </p:nvSpPr>
          <p:spPr>
            <a:xfrm>
              <a:off x="10680857" y="1705344"/>
              <a:ext cx="2618648" cy="2625707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" r="-2000"/>
              </a:stretch>
            </a:blipFill>
            <a:ln w="127000" cap="flat" cmpd="tri">
              <a:miter lim="800000"/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Hexagon 11"/>
            <p:cNvSpPr/>
            <p:nvPr/>
          </p:nvSpPr>
          <p:spPr>
            <a:xfrm>
              <a:off x="7890819" y="-527659"/>
              <a:ext cx="2618648" cy="2625707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000" r="-8000"/>
              </a:stretch>
            </a:blipFill>
            <a:ln w="127000" cap="flat" cmpd="tri">
              <a:miter lim="800000"/>
            </a:ln>
          </p:spPr>
          <p:style>
            <a:lnRef idx="2">
              <a:schemeClr val="accent5">
                <a:hueOff val="-1470669"/>
                <a:satOff val="-2046"/>
                <a:lumOff val="-784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Hexagon 13"/>
            <p:cNvSpPr/>
            <p:nvPr/>
          </p:nvSpPr>
          <p:spPr>
            <a:xfrm>
              <a:off x="10613646" y="5823761"/>
              <a:ext cx="2618648" cy="2625706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  <a:ln w="127000" cap="flat" cmpd="tri">
              <a:miter lim="800000"/>
            </a:ln>
          </p:spPr>
          <p:style>
            <a:lnRef idx="2">
              <a:schemeClr val="accent5">
                <a:hueOff val="-2941338"/>
                <a:satOff val="-4091"/>
                <a:lumOff val="-1569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Hexagon 14"/>
            <p:cNvSpPr/>
            <p:nvPr/>
          </p:nvSpPr>
          <p:spPr>
            <a:xfrm>
              <a:off x="7844289" y="7996243"/>
              <a:ext cx="2618648" cy="2625706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000" r="-6000"/>
              </a:stretch>
            </a:blipFill>
            <a:ln w="127000" cap="flat" cmpd="tri">
              <a:miter lim="800000"/>
            </a:ln>
          </p:spPr>
          <p:style>
            <a:lnRef idx="2">
              <a:schemeClr val="accent5">
                <a:hueOff val="-4412007"/>
                <a:satOff val="-6137"/>
                <a:lumOff val="-2353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Hexagon 15"/>
            <p:cNvSpPr/>
            <p:nvPr/>
          </p:nvSpPr>
          <p:spPr>
            <a:xfrm>
              <a:off x="9013627" y="3763179"/>
              <a:ext cx="250003" cy="21567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5">
                <a:hueOff val="-4679401"/>
                <a:satOff val="-6509"/>
                <a:lumOff val="-2496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Hexagon 17"/>
            <p:cNvSpPr/>
            <p:nvPr/>
          </p:nvSpPr>
          <p:spPr>
            <a:xfrm>
              <a:off x="7869427" y="3904507"/>
              <a:ext cx="2618648" cy="2618905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000" r="-1000"/>
              </a:stretch>
            </a:blipFill>
            <a:ln w="127000" cap="flat" cmpd="tri">
              <a:miter lim="800000"/>
            </a:ln>
          </p:spPr>
          <p:style>
            <a:lnRef idx="2">
              <a:schemeClr val="accent5">
                <a:hueOff val="-5882676"/>
                <a:satOff val="-8182"/>
                <a:lumOff val="-3138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Hexagon 20"/>
            <p:cNvSpPr/>
            <p:nvPr/>
          </p:nvSpPr>
          <p:spPr>
            <a:xfrm>
              <a:off x="10624105" y="9826023"/>
              <a:ext cx="2618648" cy="2625707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" r="-2000"/>
              </a:stretch>
            </a:blipFill>
            <a:ln w="127000" cap="flat" cmpd="tri">
              <a:miter lim="800000"/>
            </a:ln>
          </p:spPr>
          <p:style>
            <a:lnRef idx="2">
              <a:schemeClr val="accent5">
                <a:hueOff val="-7353344"/>
                <a:satOff val="-10228"/>
                <a:lumOff val="-3922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" name="Rectangle 4"/>
          <p:cNvSpPr/>
          <p:nvPr/>
        </p:nvSpPr>
        <p:spPr>
          <a:xfrm>
            <a:off x="0" y="-3679"/>
            <a:ext cx="6625389" cy="757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 smtClean="0"/>
              <a:t>Index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248886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85481" y="-3679"/>
            <a:ext cx="6756813" cy="331340"/>
          </a:xfrm>
        </p:spPr>
        <p:txBody>
          <a:bodyPr/>
          <a:lstStyle/>
          <a:p>
            <a:r>
              <a:rPr lang="en-GB" dirty="0"/>
              <a:t>Implementation Plan – </a:t>
            </a:r>
            <a:r>
              <a:rPr lang="en-GB" dirty="0" smtClean="0"/>
              <a:t>Pan City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3.8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94" y="1110288"/>
            <a:ext cx="9242612" cy="46374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2299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t>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Financial Plan - Overview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3.9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005553" y="3718714"/>
            <a:ext cx="2339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Convergence Funds</a:t>
            </a:r>
            <a:endParaRPr lang="en-GB" sz="1400" b="1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77376"/>
              </p:ext>
            </p:extLst>
          </p:nvPr>
        </p:nvGraphicFramePr>
        <p:xfrm>
          <a:off x="4917467" y="1163469"/>
          <a:ext cx="3989294" cy="243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794720"/>
              </p:ext>
            </p:extLst>
          </p:nvPr>
        </p:nvGraphicFramePr>
        <p:xfrm>
          <a:off x="5447699" y="4036477"/>
          <a:ext cx="4030036" cy="2217642"/>
        </p:xfrm>
        <a:graphic>
          <a:graphicData uri="http://schemas.openxmlformats.org/drawingml/2006/table">
            <a:tbl>
              <a:tblPr/>
              <a:tblGrid>
                <a:gridCol w="641278"/>
                <a:gridCol w="2581935"/>
                <a:gridCol w="806823"/>
              </a:tblGrid>
              <a:tr h="2080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 Schemes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80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Urban Livelihood Mission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Power Distribution Scheme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AMRUT - 3 sub schemes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Swachh Bharat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Abhiyan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Pradhan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Mantri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Awas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Yojana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 Commission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Concrete roads scheme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Schemes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80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Maharashtra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Suvarna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Jayanti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Nagarotthan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Maha-Abhiyan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92823" y="732339"/>
            <a:ext cx="2339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Source of Funds</a:t>
            </a:r>
            <a:endParaRPr lang="en-GB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21978" y="6224508"/>
            <a:ext cx="2339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In INR Crores</a:t>
            </a:r>
            <a:endParaRPr lang="en-GB" sz="14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62675"/>
              </p:ext>
            </p:extLst>
          </p:nvPr>
        </p:nvGraphicFramePr>
        <p:xfrm>
          <a:off x="392779" y="2122448"/>
          <a:ext cx="4432300" cy="4263274"/>
        </p:xfrm>
        <a:graphic>
          <a:graphicData uri="http://schemas.openxmlformats.org/drawingml/2006/table">
            <a:tbl>
              <a:tblPr/>
              <a:tblGrid>
                <a:gridCol w="609600"/>
                <a:gridCol w="1955800"/>
                <a:gridCol w="647700"/>
                <a:gridCol w="609600"/>
                <a:gridCol w="60960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Component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Capex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111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Area Based Components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Economic Vitality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301.91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257.57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Basic Utilities and services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Walkability and Mobility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Citizen well-being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Restoration of culture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0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City Components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Integrated Transit Management System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Intelligent Traffic Control System and Traffic Violation System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Smart Parking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Integrated Command and Control Center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ERP, Mobile App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GIS Mapping of City areas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Connectivity for All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1313.76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1060.87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252.89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03411" y="862270"/>
            <a:ext cx="4468906" cy="10741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chemeClr val="tx1"/>
                </a:solidFill>
              </a:rPr>
              <a:t>Total SCP Cost 		1313.76 Cr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ABD Cost (Capex + </a:t>
            </a:r>
            <a:r>
              <a:rPr lang="en-GB" sz="1600" dirty="0" err="1" smtClean="0">
                <a:solidFill>
                  <a:schemeClr val="tx1"/>
                </a:solidFill>
              </a:rPr>
              <a:t>Opex</a:t>
            </a:r>
            <a:r>
              <a:rPr lang="en-GB" sz="1600" dirty="0" smtClean="0">
                <a:solidFill>
                  <a:schemeClr val="tx1"/>
                </a:solidFill>
              </a:rPr>
              <a:t>)  	  936.19 Cr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Pan City Cost (Capex + </a:t>
            </a:r>
            <a:r>
              <a:rPr lang="en-GB" sz="1600" dirty="0" err="1" smtClean="0">
                <a:solidFill>
                  <a:schemeClr val="tx1"/>
                </a:solidFill>
              </a:rPr>
              <a:t>Opex</a:t>
            </a:r>
            <a:r>
              <a:rPr lang="en-GB" sz="1600" dirty="0" smtClean="0">
                <a:solidFill>
                  <a:schemeClr val="tx1"/>
                </a:solidFill>
              </a:rPr>
              <a:t>) 	  377.57 Cr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93143" y="1009132"/>
            <a:ext cx="2234472" cy="26759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120650"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Smart City Funds Centre – 500 Cr</a:t>
            </a:r>
          </a:p>
          <a:p>
            <a:pPr marL="228600" indent="-120650"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endParaRPr lang="en-GB" sz="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120650"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Smart City </a:t>
            </a:r>
            <a:r>
              <a:rPr lang="en-GB" sz="1200" smtClean="0">
                <a:solidFill>
                  <a:schemeClr val="bg1">
                    <a:lumMod val="50000"/>
                  </a:schemeClr>
                </a:solidFill>
              </a:rPr>
              <a:t>Funds </a:t>
            </a:r>
            <a:r>
              <a:rPr lang="en-GB" sz="1200" smtClean="0">
                <a:solidFill>
                  <a:schemeClr val="bg1">
                    <a:lumMod val="50000"/>
                  </a:schemeClr>
                </a:solidFill>
              </a:rPr>
              <a:t>State &amp; ULB 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–   500 Cr</a:t>
            </a:r>
          </a:p>
          <a:p>
            <a:pPr marL="228600" indent="-120650"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endParaRPr lang="en-GB" sz="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120650"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Centre Schemes Convergence Funds –   320.38 Cr</a:t>
            </a:r>
          </a:p>
          <a:p>
            <a:pPr marL="228600" indent="-120650"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endParaRPr lang="en-GB" sz="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120650"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State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Schemes Convergence 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Funds – 26 Cr</a:t>
            </a:r>
          </a:p>
        </p:txBody>
      </p:sp>
      <p:sp>
        <p:nvSpPr>
          <p:cNvPr id="3" name="Oval 2"/>
          <p:cNvSpPr/>
          <p:nvPr/>
        </p:nvSpPr>
        <p:spPr>
          <a:xfrm>
            <a:off x="7357830" y="1556188"/>
            <a:ext cx="182880" cy="182880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7357830" y="1975801"/>
            <a:ext cx="182880" cy="18288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357830" y="2437577"/>
            <a:ext cx="182880" cy="1828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357830" y="2999702"/>
            <a:ext cx="182880" cy="1828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0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85481" y="-3679"/>
            <a:ext cx="6756813" cy="331340"/>
          </a:xfrm>
        </p:spPr>
        <p:txBody>
          <a:bodyPr/>
          <a:lstStyle/>
          <a:p>
            <a:r>
              <a:rPr lang="en-GB" dirty="0" smtClean="0"/>
              <a:t>Financial Overview – Area Based Development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3.10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021978" y="6153317"/>
            <a:ext cx="2339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In INR Crores</a:t>
            </a:r>
            <a:endParaRPr lang="en-GB" sz="1400" dirty="0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835160"/>
              </p:ext>
            </p:extLst>
          </p:nvPr>
        </p:nvGraphicFramePr>
        <p:xfrm>
          <a:off x="628065" y="985049"/>
          <a:ext cx="3671247" cy="498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68033"/>
              </p:ext>
            </p:extLst>
          </p:nvPr>
        </p:nvGraphicFramePr>
        <p:xfrm>
          <a:off x="4775218" y="783748"/>
          <a:ext cx="3214180" cy="1955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7584637" y="1397930"/>
            <a:ext cx="2522668" cy="553998"/>
            <a:chOff x="2541167" y="5393178"/>
            <a:chExt cx="2522668" cy="553998"/>
          </a:xfrm>
        </p:grpSpPr>
        <p:sp>
          <p:nvSpPr>
            <p:cNvPr id="28" name="TextBox 27"/>
            <p:cNvSpPr txBox="1"/>
            <p:nvPr/>
          </p:nvSpPr>
          <p:spPr>
            <a:xfrm>
              <a:off x="2724047" y="5393178"/>
              <a:ext cx="233978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CAPEX – 793.67 Cr</a:t>
              </a:r>
            </a:p>
            <a:p>
              <a:endParaRPr lang="en-GB" sz="200" b="1" dirty="0" smtClean="0"/>
            </a:p>
            <a:p>
              <a:r>
                <a:rPr lang="en-GB" sz="1400" b="1" dirty="0" smtClean="0"/>
                <a:t>OPEX – 142.52 Cr</a:t>
              </a:r>
              <a:endParaRPr lang="en-GB" sz="1400" b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41167" y="5471908"/>
              <a:ext cx="182880" cy="18288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541167" y="5715196"/>
              <a:ext cx="182880" cy="1828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18"/>
          <p:cNvGrpSpPr>
            <a:grpSpLocks noChangeAspect="1"/>
          </p:cNvGrpSpPr>
          <p:nvPr/>
        </p:nvGrpSpPr>
        <p:grpSpPr bwMode="auto">
          <a:xfrm>
            <a:off x="5180364" y="3087452"/>
            <a:ext cx="1254913" cy="1254913"/>
            <a:chOff x="3474" y="1290"/>
            <a:chExt cx="1050" cy="1050"/>
          </a:xfrm>
        </p:grpSpPr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3999" y="1290"/>
              <a:ext cx="525" cy="525"/>
            </a:xfrm>
            <a:custGeom>
              <a:avLst/>
              <a:gdLst/>
              <a:ahLst/>
              <a:cxnLst>
                <a:cxn ang="0">
                  <a:pos x="1400" y="140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400"/>
                </a:cxn>
                <a:cxn ang="0">
                  <a:pos x="1400" y="1400"/>
                </a:cxn>
              </a:cxnLst>
              <a:rect l="0" t="0" r="r" b="b"/>
              <a:pathLst>
                <a:path w="1400" h="1400">
                  <a:moveTo>
                    <a:pt x="1400" y="1400"/>
                  </a:moveTo>
                  <a:cubicBezTo>
                    <a:pt x="1400" y="627"/>
                    <a:pt x="77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00"/>
                  </a:lnTo>
                  <a:lnTo>
                    <a:pt x="1400" y="14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auto">
            <a:xfrm>
              <a:off x="3999" y="1815"/>
              <a:ext cx="525" cy="525"/>
            </a:xfrm>
            <a:custGeom>
              <a:avLst/>
              <a:gdLst/>
              <a:ahLst/>
              <a:cxnLst>
                <a:cxn ang="0">
                  <a:pos x="0" y="1400"/>
                </a:cxn>
                <a:cxn ang="0">
                  <a:pos x="1400" y="0"/>
                </a:cxn>
                <a:cxn ang="0">
                  <a:pos x="0" y="0"/>
                </a:cxn>
                <a:cxn ang="0">
                  <a:pos x="0" y="1400"/>
                </a:cxn>
              </a:cxnLst>
              <a:rect l="0" t="0" r="r" b="b"/>
              <a:pathLst>
                <a:path w="1400" h="1400">
                  <a:moveTo>
                    <a:pt x="0" y="1400"/>
                  </a:moveTo>
                  <a:cubicBezTo>
                    <a:pt x="774" y="1400"/>
                    <a:pt x="1400" y="774"/>
                    <a:pt x="1400" y="0"/>
                  </a:cubicBezTo>
                  <a:lnTo>
                    <a:pt x="0" y="0"/>
                  </a:lnTo>
                  <a:lnTo>
                    <a:pt x="0" y="14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3474" y="1815"/>
              <a:ext cx="525" cy="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00" y="1400"/>
                </a:cxn>
                <a:cxn ang="0">
                  <a:pos x="1400" y="0"/>
                </a:cxn>
                <a:cxn ang="0">
                  <a:pos x="0" y="0"/>
                </a:cxn>
              </a:cxnLst>
              <a:rect l="0" t="0" r="r" b="b"/>
              <a:pathLst>
                <a:path w="1400" h="1400">
                  <a:moveTo>
                    <a:pt x="0" y="0"/>
                  </a:moveTo>
                  <a:cubicBezTo>
                    <a:pt x="0" y="774"/>
                    <a:pt x="627" y="1400"/>
                    <a:pt x="1400" y="1400"/>
                  </a:cubicBezTo>
                  <a:lnTo>
                    <a:pt x="1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auto">
            <a:xfrm>
              <a:off x="3474" y="1290"/>
              <a:ext cx="525" cy="525"/>
            </a:xfrm>
            <a:custGeom>
              <a:avLst/>
              <a:gdLst/>
              <a:ahLst/>
              <a:cxnLst>
                <a:cxn ang="0">
                  <a:pos x="1400" y="0"/>
                </a:cxn>
                <a:cxn ang="0">
                  <a:pos x="0" y="1400"/>
                </a:cxn>
                <a:cxn ang="0">
                  <a:pos x="1400" y="1400"/>
                </a:cxn>
                <a:cxn ang="0">
                  <a:pos x="1400" y="0"/>
                </a:cxn>
              </a:cxnLst>
              <a:rect l="0" t="0" r="r" b="b"/>
              <a:pathLst>
                <a:path w="1400" h="1400">
                  <a:moveTo>
                    <a:pt x="1400" y="0"/>
                  </a:moveTo>
                  <a:cubicBezTo>
                    <a:pt x="627" y="0"/>
                    <a:pt x="0" y="627"/>
                    <a:pt x="0" y="1400"/>
                  </a:cubicBezTo>
                  <a:lnTo>
                    <a:pt x="1400" y="1400"/>
                  </a:lnTo>
                  <a:lnTo>
                    <a:pt x="140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46" name="Group 18"/>
          <p:cNvGrpSpPr>
            <a:grpSpLocks noChangeAspect="1"/>
          </p:cNvGrpSpPr>
          <p:nvPr/>
        </p:nvGrpSpPr>
        <p:grpSpPr bwMode="auto">
          <a:xfrm>
            <a:off x="5180364" y="4856823"/>
            <a:ext cx="1254913" cy="1254913"/>
            <a:chOff x="3474" y="1290"/>
            <a:chExt cx="1050" cy="1050"/>
          </a:xfrm>
        </p:grpSpPr>
        <p:sp>
          <p:nvSpPr>
            <p:cNvPr id="47" name="Freeform 19"/>
            <p:cNvSpPr>
              <a:spLocks/>
            </p:cNvSpPr>
            <p:nvPr/>
          </p:nvSpPr>
          <p:spPr bwMode="auto">
            <a:xfrm>
              <a:off x="3999" y="1290"/>
              <a:ext cx="525" cy="525"/>
            </a:xfrm>
            <a:custGeom>
              <a:avLst/>
              <a:gdLst/>
              <a:ahLst/>
              <a:cxnLst>
                <a:cxn ang="0">
                  <a:pos x="1400" y="140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400"/>
                </a:cxn>
                <a:cxn ang="0">
                  <a:pos x="1400" y="1400"/>
                </a:cxn>
              </a:cxnLst>
              <a:rect l="0" t="0" r="r" b="b"/>
              <a:pathLst>
                <a:path w="1400" h="1400">
                  <a:moveTo>
                    <a:pt x="1400" y="1400"/>
                  </a:moveTo>
                  <a:cubicBezTo>
                    <a:pt x="1400" y="627"/>
                    <a:pt x="77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00"/>
                  </a:lnTo>
                  <a:lnTo>
                    <a:pt x="1400" y="140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>
              <a:off x="3999" y="1815"/>
              <a:ext cx="525" cy="525"/>
            </a:xfrm>
            <a:custGeom>
              <a:avLst/>
              <a:gdLst/>
              <a:ahLst/>
              <a:cxnLst>
                <a:cxn ang="0">
                  <a:pos x="0" y="1400"/>
                </a:cxn>
                <a:cxn ang="0">
                  <a:pos x="1400" y="0"/>
                </a:cxn>
                <a:cxn ang="0">
                  <a:pos x="0" y="0"/>
                </a:cxn>
                <a:cxn ang="0">
                  <a:pos x="0" y="1400"/>
                </a:cxn>
              </a:cxnLst>
              <a:rect l="0" t="0" r="r" b="b"/>
              <a:pathLst>
                <a:path w="1400" h="1400">
                  <a:moveTo>
                    <a:pt x="0" y="1400"/>
                  </a:moveTo>
                  <a:cubicBezTo>
                    <a:pt x="774" y="1400"/>
                    <a:pt x="1400" y="774"/>
                    <a:pt x="1400" y="0"/>
                  </a:cubicBezTo>
                  <a:lnTo>
                    <a:pt x="0" y="0"/>
                  </a:lnTo>
                  <a:lnTo>
                    <a:pt x="0" y="140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Freeform 21"/>
            <p:cNvSpPr>
              <a:spLocks/>
            </p:cNvSpPr>
            <p:nvPr/>
          </p:nvSpPr>
          <p:spPr bwMode="auto">
            <a:xfrm>
              <a:off x="3474" y="1815"/>
              <a:ext cx="525" cy="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00" y="1400"/>
                </a:cxn>
                <a:cxn ang="0">
                  <a:pos x="1400" y="0"/>
                </a:cxn>
                <a:cxn ang="0">
                  <a:pos x="0" y="0"/>
                </a:cxn>
              </a:cxnLst>
              <a:rect l="0" t="0" r="r" b="b"/>
              <a:pathLst>
                <a:path w="1400" h="1400">
                  <a:moveTo>
                    <a:pt x="0" y="0"/>
                  </a:moveTo>
                  <a:cubicBezTo>
                    <a:pt x="0" y="774"/>
                    <a:pt x="627" y="1400"/>
                    <a:pt x="1400" y="1400"/>
                  </a:cubicBezTo>
                  <a:lnTo>
                    <a:pt x="1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Freeform 22"/>
            <p:cNvSpPr>
              <a:spLocks/>
            </p:cNvSpPr>
            <p:nvPr/>
          </p:nvSpPr>
          <p:spPr bwMode="auto">
            <a:xfrm>
              <a:off x="3474" y="1290"/>
              <a:ext cx="525" cy="525"/>
            </a:xfrm>
            <a:custGeom>
              <a:avLst/>
              <a:gdLst/>
              <a:ahLst/>
              <a:cxnLst>
                <a:cxn ang="0">
                  <a:pos x="1400" y="0"/>
                </a:cxn>
                <a:cxn ang="0">
                  <a:pos x="0" y="1400"/>
                </a:cxn>
                <a:cxn ang="0">
                  <a:pos x="1400" y="1400"/>
                </a:cxn>
                <a:cxn ang="0">
                  <a:pos x="1400" y="0"/>
                </a:cxn>
              </a:cxnLst>
              <a:rect l="0" t="0" r="r" b="b"/>
              <a:pathLst>
                <a:path w="1400" h="1400">
                  <a:moveTo>
                    <a:pt x="1400" y="0"/>
                  </a:moveTo>
                  <a:cubicBezTo>
                    <a:pt x="627" y="0"/>
                    <a:pt x="0" y="627"/>
                    <a:pt x="0" y="1400"/>
                  </a:cubicBezTo>
                  <a:lnTo>
                    <a:pt x="1400" y="1400"/>
                  </a:lnTo>
                  <a:lnTo>
                    <a:pt x="140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1" name="Group 18"/>
          <p:cNvGrpSpPr>
            <a:grpSpLocks noChangeAspect="1"/>
          </p:cNvGrpSpPr>
          <p:nvPr/>
        </p:nvGrpSpPr>
        <p:grpSpPr bwMode="auto">
          <a:xfrm>
            <a:off x="7217108" y="3087452"/>
            <a:ext cx="1254913" cy="1254913"/>
            <a:chOff x="3474" y="1290"/>
            <a:chExt cx="1050" cy="1050"/>
          </a:xfrm>
          <a:solidFill>
            <a:srgbClr val="00B050"/>
          </a:solidFill>
        </p:grpSpPr>
        <p:sp>
          <p:nvSpPr>
            <p:cNvPr id="52" name="Freeform 19"/>
            <p:cNvSpPr>
              <a:spLocks/>
            </p:cNvSpPr>
            <p:nvPr/>
          </p:nvSpPr>
          <p:spPr bwMode="auto">
            <a:xfrm>
              <a:off x="3999" y="1290"/>
              <a:ext cx="525" cy="525"/>
            </a:xfrm>
            <a:custGeom>
              <a:avLst/>
              <a:gdLst/>
              <a:ahLst/>
              <a:cxnLst>
                <a:cxn ang="0">
                  <a:pos x="1400" y="140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400"/>
                </a:cxn>
                <a:cxn ang="0">
                  <a:pos x="1400" y="1400"/>
                </a:cxn>
              </a:cxnLst>
              <a:rect l="0" t="0" r="r" b="b"/>
              <a:pathLst>
                <a:path w="1400" h="1400">
                  <a:moveTo>
                    <a:pt x="1400" y="1400"/>
                  </a:moveTo>
                  <a:cubicBezTo>
                    <a:pt x="1400" y="627"/>
                    <a:pt x="77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00"/>
                  </a:lnTo>
                  <a:lnTo>
                    <a:pt x="1400" y="1400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Freeform 20"/>
            <p:cNvSpPr>
              <a:spLocks/>
            </p:cNvSpPr>
            <p:nvPr/>
          </p:nvSpPr>
          <p:spPr bwMode="auto">
            <a:xfrm>
              <a:off x="3999" y="1815"/>
              <a:ext cx="525" cy="525"/>
            </a:xfrm>
            <a:custGeom>
              <a:avLst/>
              <a:gdLst/>
              <a:ahLst/>
              <a:cxnLst>
                <a:cxn ang="0">
                  <a:pos x="0" y="1400"/>
                </a:cxn>
                <a:cxn ang="0">
                  <a:pos x="1400" y="0"/>
                </a:cxn>
                <a:cxn ang="0">
                  <a:pos x="0" y="0"/>
                </a:cxn>
                <a:cxn ang="0">
                  <a:pos x="0" y="1400"/>
                </a:cxn>
              </a:cxnLst>
              <a:rect l="0" t="0" r="r" b="b"/>
              <a:pathLst>
                <a:path w="1400" h="1400">
                  <a:moveTo>
                    <a:pt x="0" y="1400"/>
                  </a:moveTo>
                  <a:cubicBezTo>
                    <a:pt x="774" y="1400"/>
                    <a:pt x="1400" y="774"/>
                    <a:pt x="1400" y="0"/>
                  </a:cubicBezTo>
                  <a:lnTo>
                    <a:pt x="0" y="0"/>
                  </a:lnTo>
                  <a:lnTo>
                    <a:pt x="0" y="14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Freeform 21"/>
            <p:cNvSpPr>
              <a:spLocks/>
            </p:cNvSpPr>
            <p:nvPr/>
          </p:nvSpPr>
          <p:spPr bwMode="auto">
            <a:xfrm>
              <a:off x="3474" y="1815"/>
              <a:ext cx="525" cy="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00" y="1400"/>
                </a:cxn>
                <a:cxn ang="0">
                  <a:pos x="1400" y="0"/>
                </a:cxn>
                <a:cxn ang="0">
                  <a:pos x="0" y="0"/>
                </a:cxn>
              </a:cxnLst>
              <a:rect l="0" t="0" r="r" b="b"/>
              <a:pathLst>
                <a:path w="1400" h="1400">
                  <a:moveTo>
                    <a:pt x="0" y="0"/>
                  </a:moveTo>
                  <a:cubicBezTo>
                    <a:pt x="0" y="774"/>
                    <a:pt x="627" y="1400"/>
                    <a:pt x="1400" y="1400"/>
                  </a:cubicBezTo>
                  <a:lnTo>
                    <a:pt x="1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" name="Freeform 22"/>
            <p:cNvSpPr>
              <a:spLocks/>
            </p:cNvSpPr>
            <p:nvPr/>
          </p:nvSpPr>
          <p:spPr bwMode="auto">
            <a:xfrm>
              <a:off x="3474" y="1290"/>
              <a:ext cx="525" cy="525"/>
            </a:xfrm>
            <a:custGeom>
              <a:avLst/>
              <a:gdLst/>
              <a:ahLst/>
              <a:cxnLst>
                <a:cxn ang="0">
                  <a:pos x="1400" y="0"/>
                </a:cxn>
                <a:cxn ang="0">
                  <a:pos x="0" y="1400"/>
                </a:cxn>
                <a:cxn ang="0">
                  <a:pos x="1400" y="1400"/>
                </a:cxn>
                <a:cxn ang="0">
                  <a:pos x="1400" y="0"/>
                </a:cxn>
              </a:cxnLst>
              <a:rect l="0" t="0" r="r" b="b"/>
              <a:pathLst>
                <a:path w="1400" h="1400">
                  <a:moveTo>
                    <a:pt x="1400" y="0"/>
                  </a:moveTo>
                  <a:cubicBezTo>
                    <a:pt x="627" y="0"/>
                    <a:pt x="0" y="627"/>
                    <a:pt x="0" y="1400"/>
                  </a:cubicBezTo>
                  <a:lnTo>
                    <a:pt x="1400" y="1400"/>
                  </a:lnTo>
                  <a:lnTo>
                    <a:pt x="1400" y="0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6" name="Group 18"/>
          <p:cNvGrpSpPr>
            <a:grpSpLocks noChangeAspect="1"/>
          </p:cNvGrpSpPr>
          <p:nvPr/>
        </p:nvGrpSpPr>
        <p:grpSpPr bwMode="auto">
          <a:xfrm>
            <a:off x="7217108" y="4856823"/>
            <a:ext cx="1254913" cy="1254913"/>
            <a:chOff x="3474" y="1290"/>
            <a:chExt cx="1050" cy="1050"/>
          </a:xfrm>
          <a:solidFill>
            <a:srgbClr val="00B050"/>
          </a:solidFill>
        </p:grpSpPr>
        <p:sp>
          <p:nvSpPr>
            <p:cNvPr id="57" name="Freeform 19"/>
            <p:cNvSpPr>
              <a:spLocks/>
            </p:cNvSpPr>
            <p:nvPr/>
          </p:nvSpPr>
          <p:spPr bwMode="auto">
            <a:xfrm>
              <a:off x="3999" y="1290"/>
              <a:ext cx="525" cy="525"/>
            </a:xfrm>
            <a:custGeom>
              <a:avLst/>
              <a:gdLst/>
              <a:ahLst/>
              <a:cxnLst>
                <a:cxn ang="0">
                  <a:pos x="1400" y="140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400"/>
                </a:cxn>
                <a:cxn ang="0">
                  <a:pos x="1400" y="1400"/>
                </a:cxn>
              </a:cxnLst>
              <a:rect l="0" t="0" r="r" b="b"/>
              <a:pathLst>
                <a:path w="1400" h="1400">
                  <a:moveTo>
                    <a:pt x="1400" y="1400"/>
                  </a:moveTo>
                  <a:cubicBezTo>
                    <a:pt x="1400" y="627"/>
                    <a:pt x="77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00"/>
                  </a:lnTo>
                  <a:lnTo>
                    <a:pt x="1400" y="1400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3999" y="1815"/>
              <a:ext cx="525" cy="525"/>
            </a:xfrm>
            <a:custGeom>
              <a:avLst/>
              <a:gdLst/>
              <a:ahLst/>
              <a:cxnLst>
                <a:cxn ang="0">
                  <a:pos x="0" y="1400"/>
                </a:cxn>
                <a:cxn ang="0">
                  <a:pos x="1400" y="0"/>
                </a:cxn>
                <a:cxn ang="0">
                  <a:pos x="0" y="0"/>
                </a:cxn>
                <a:cxn ang="0">
                  <a:pos x="0" y="1400"/>
                </a:cxn>
              </a:cxnLst>
              <a:rect l="0" t="0" r="r" b="b"/>
              <a:pathLst>
                <a:path w="1400" h="1400">
                  <a:moveTo>
                    <a:pt x="0" y="1400"/>
                  </a:moveTo>
                  <a:cubicBezTo>
                    <a:pt x="774" y="1400"/>
                    <a:pt x="1400" y="774"/>
                    <a:pt x="1400" y="0"/>
                  </a:cubicBezTo>
                  <a:lnTo>
                    <a:pt x="0" y="0"/>
                  </a:lnTo>
                  <a:lnTo>
                    <a:pt x="0" y="1400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" name="Freeform 21"/>
            <p:cNvSpPr>
              <a:spLocks/>
            </p:cNvSpPr>
            <p:nvPr/>
          </p:nvSpPr>
          <p:spPr bwMode="auto">
            <a:xfrm>
              <a:off x="3474" y="1815"/>
              <a:ext cx="525" cy="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00" y="1400"/>
                </a:cxn>
                <a:cxn ang="0">
                  <a:pos x="1400" y="0"/>
                </a:cxn>
                <a:cxn ang="0">
                  <a:pos x="0" y="0"/>
                </a:cxn>
              </a:cxnLst>
              <a:rect l="0" t="0" r="r" b="b"/>
              <a:pathLst>
                <a:path w="1400" h="1400">
                  <a:moveTo>
                    <a:pt x="0" y="0"/>
                  </a:moveTo>
                  <a:cubicBezTo>
                    <a:pt x="0" y="774"/>
                    <a:pt x="627" y="1400"/>
                    <a:pt x="1400" y="1400"/>
                  </a:cubicBezTo>
                  <a:lnTo>
                    <a:pt x="14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Freeform 22"/>
            <p:cNvSpPr>
              <a:spLocks/>
            </p:cNvSpPr>
            <p:nvPr/>
          </p:nvSpPr>
          <p:spPr bwMode="auto">
            <a:xfrm>
              <a:off x="3474" y="1290"/>
              <a:ext cx="525" cy="525"/>
            </a:xfrm>
            <a:custGeom>
              <a:avLst/>
              <a:gdLst/>
              <a:ahLst/>
              <a:cxnLst>
                <a:cxn ang="0">
                  <a:pos x="1400" y="0"/>
                </a:cxn>
                <a:cxn ang="0">
                  <a:pos x="0" y="1400"/>
                </a:cxn>
                <a:cxn ang="0">
                  <a:pos x="1400" y="1400"/>
                </a:cxn>
                <a:cxn ang="0">
                  <a:pos x="1400" y="0"/>
                </a:cxn>
              </a:cxnLst>
              <a:rect l="0" t="0" r="r" b="b"/>
              <a:pathLst>
                <a:path w="1400" h="1400">
                  <a:moveTo>
                    <a:pt x="1400" y="0"/>
                  </a:moveTo>
                  <a:cubicBezTo>
                    <a:pt x="627" y="0"/>
                    <a:pt x="0" y="627"/>
                    <a:pt x="0" y="1400"/>
                  </a:cubicBezTo>
                  <a:lnTo>
                    <a:pt x="1400" y="1400"/>
                  </a:lnTo>
                  <a:lnTo>
                    <a:pt x="1400" y="0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371513" y="3294884"/>
            <a:ext cx="538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Y1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888802" y="3288404"/>
            <a:ext cx="538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Y2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35172" y="5581167"/>
            <a:ext cx="538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Y3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49820" y="5572231"/>
            <a:ext cx="538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Y4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429477" y="3297913"/>
            <a:ext cx="979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en-GB" dirty="0" smtClean="0"/>
              <a:t>238.67</a:t>
            </a:r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6314068" y="4969281"/>
            <a:ext cx="979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en-GB" dirty="0" smtClean="0"/>
              <a:t>107.59</a:t>
            </a:r>
            <a:endParaRPr lang="en-GB" dirty="0"/>
          </a:p>
        </p:txBody>
      </p:sp>
      <p:sp>
        <p:nvSpPr>
          <p:cNvPr id="67" name="TextBox 66"/>
          <p:cNvSpPr txBox="1"/>
          <p:nvPr/>
        </p:nvSpPr>
        <p:spPr>
          <a:xfrm>
            <a:off x="6382308" y="3356770"/>
            <a:ext cx="979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en-GB" dirty="0" smtClean="0"/>
              <a:t>426.06</a:t>
            </a:r>
            <a:endParaRPr lang="en-GB" dirty="0"/>
          </a:p>
        </p:txBody>
      </p:sp>
      <p:sp>
        <p:nvSpPr>
          <p:cNvPr id="68" name="TextBox 67"/>
          <p:cNvSpPr txBox="1"/>
          <p:nvPr/>
        </p:nvSpPr>
        <p:spPr>
          <a:xfrm>
            <a:off x="8424280" y="4983735"/>
            <a:ext cx="979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en-GB" dirty="0" smtClean="0"/>
              <a:t>21.35</a:t>
            </a:r>
            <a:endParaRPr lang="en-GB" dirty="0"/>
          </a:p>
        </p:txBody>
      </p:sp>
      <p:sp>
        <p:nvSpPr>
          <p:cNvPr id="69" name="Snip Diagonal Corner Rectangle 68"/>
          <p:cNvSpPr/>
          <p:nvPr/>
        </p:nvSpPr>
        <p:spPr>
          <a:xfrm rot="16200000">
            <a:off x="8227209" y="4414997"/>
            <a:ext cx="2287039" cy="451012"/>
          </a:xfrm>
          <a:prstGeom prst="snip2DiagRect">
            <a:avLst>
              <a:gd name="adj1" fmla="val 0"/>
              <a:gd name="adj2" fmla="val 4692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CAPEX 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71" name="Snip Diagonal Corner Rectangle 70"/>
          <p:cNvSpPr/>
          <p:nvPr/>
        </p:nvSpPr>
        <p:spPr>
          <a:xfrm>
            <a:off x="1260185" y="5968806"/>
            <a:ext cx="2287039" cy="451012"/>
          </a:xfrm>
          <a:prstGeom prst="snip2DiagRect">
            <a:avLst>
              <a:gd name="adj1" fmla="val 0"/>
              <a:gd name="adj2" fmla="val 4692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ABD Components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4552907" y="742163"/>
            <a:ext cx="0" cy="5565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6985849" y="520001"/>
            <a:ext cx="0" cy="4846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7416004" y="3251026"/>
            <a:ext cx="378630" cy="382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✔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371513" y="5033268"/>
            <a:ext cx="378630" cy="382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✔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865140" y="5054623"/>
            <a:ext cx="378630" cy="382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✔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395322" y="5092122"/>
            <a:ext cx="378630" cy="382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✔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872858" y="5081078"/>
            <a:ext cx="378630" cy="382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✔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892413" y="5573522"/>
            <a:ext cx="378630" cy="382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✔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t>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185481" y="-3679"/>
            <a:ext cx="7119884" cy="331340"/>
          </a:xfrm>
        </p:spPr>
        <p:txBody>
          <a:bodyPr/>
          <a:lstStyle/>
          <a:p>
            <a:r>
              <a:rPr lang="en-GB" dirty="0"/>
              <a:t>Financial Overview – Area </a:t>
            </a:r>
            <a:r>
              <a:rPr lang="en-GB" dirty="0" smtClean="0"/>
              <a:t>Based Development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3.10.1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723896"/>
              </p:ext>
            </p:extLst>
          </p:nvPr>
        </p:nvGraphicFramePr>
        <p:xfrm>
          <a:off x="1069081" y="761295"/>
          <a:ext cx="7853077" cy="5593798"/>
        </p:xfrm>
        <a:graphic>
          <a:graphicData uri="http://schemas.openxmlformats.org/drawingml/2006/table">
            <a:tbl>
              <a:tblPr/>
              <a:tblGrid>
                <a:gridCol w="696761"/>
                <a:gridCol w="2235441"/>
                <a:gridCol w="740309"/>
                <a:gridCol w="696761"/>
                <a:gridCol w="696761"/>
                <a:gridCol w="696761"/>
                <a:gridCol w="696761"/>
                <a:gridCol w="696761"/>
                <a:gridCol w="696761"/>
              </a:tblGrid>
              <a:tr h="1148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Component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Cost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Capex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Capex Breakup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Opex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780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Y1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Y2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Y3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4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 Vitality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400.09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257.57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143.17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68.15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30.89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15.35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142.52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297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A1.1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Multi-utility building and trade center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101.14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17.04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44.34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A1.2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Incubation center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24.70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8.71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A1.3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Skill development center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19.70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A1.4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Agro-based market upgradation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151.61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150.17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28.06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15.35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A1.5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Street vendors zone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46.90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Basic Utilities and services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277.20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117.98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91.33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297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A2.1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SCADA and water treatment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145.00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A2.2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SWM, Underground Bins , D2D Collection   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39.30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A2.3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Solar rooftop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11.20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A2.4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E-toilet/mobile toilets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A2.5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ATMs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10.20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A2.6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Slum redevelopment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43.90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A2.7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24x7 electricity supply, smart grid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86.40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A2.8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Rain water harvesting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14.40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Walkability and Mobility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138.26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138.10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85.41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37.69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A3.1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 street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64.00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A3.2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NMT-PBS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11.25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A3.3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E-rickshaw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A3.4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Transportation hub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30.16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A3.5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MLCP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54.40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20.66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15.44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A3.6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E-buses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20.50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A3.7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Kiosk and navigation signage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Citizen well-being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89.45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A4.1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Maltekri forest garden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48.60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A4.2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Amphi-theatre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28.80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A4.3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square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36.20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A4.4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Vehicle-free zone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Restoration of culture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35.50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A5.1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Heritage conservation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18.58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4.58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A5.2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Temple restoration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909683" y="424582"/>
            <a:ext cx="2339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In INR Crores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9263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85481" y="-3679"/>
            <a:ext cx="6756813" cy="331340"/>
          </a:xfrm>
        </p:spPr>
        <p:txBody>
          <a:bodyPr/>
          <a:lstStyle/>
          <a:p>
            <a:r>
              <a:rPr lang="en-GB" dirty="0" smtClean="0"/>
              <a:t>Financial Overview – Pan City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3.11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021978" y="6153317"/>
            <a:ext cx="2339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In INR Crores</a:t>
            </a:r>
            <a:endParaRPr lang="en-GB" sz="14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7584637" y="1397930"/>
            <a:ext cx="2522668" cy="553998"/>
            <a:chOff x="2541167" y="5393178"/>
            <a:chExt cx="2522668" cy="553998"/>
          </a:xfrm>
        </p:grpSpPr>
        <p:sp>
          <p:nvSpPr>
            <p:cNvPr id="28" name="TextBox 27"/>
            <p:cNvSpPr txBox="1"/>
            <p:nvPr/>
          </p:nvSpPr>
          <p:spPr>
            <a:xfrm>
              <a:off x="2724047" y="5393178"/>
              <a:ext cx="233978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CAPEX – 267.20 Cr</a:t>
              </a:r>
            </a:p>
            <a:p>
              <a:endParaRPr lang="en-GB" sz="200" b="1" dirty="0" smtClean="0"/>
            </a:p>
            <a:p>
              <a:r>
                <a:rPr lang="en-GB" sz="1400" b="1" dirty="0" smtClean="0"/>
                <a:t>OPEX – 110.37 Cr</a:t>
              </a:r>
              <a:endParaRPr lang="en-GB" sz="1400" b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41167" y="5471908"/>
              <a:ext cx="182880" cy="182880"/>
            </a:xfrm>
            <a:prstGeom prst="rect">
              <a:avLst/>
            </a:prstGeom>
            <a:solidFill>
              <a:srgbClr val="629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541167" y="5715196"/>
              <a:ext cx="182880" cy="18288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18"/>
          <p:cNvGrpSpPr>
            <a:grpSpLocks noChangeAspect="1"/>
          </p:cNvGrpSpPr>
          <p:nvPr/>
        </p:nvGrpSpPr>
        <p:grpSpPr bwMode="auto">
          <a:xfrm>
            <a:off x="5180364" y="3087452"/>
            <a:ext cx="1254913" cy="1254913"/>
            <a:chOff x="3474" y="1290"/>
            <a:chExt cx="1050" cy="1050"/>
          </a:xfrm>
        </p:grpSpPr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3999" y="1290"/>
              <a:ext cx="525" cy="525"/>
            </a:xfrm>
            <a:custGeom>
              <a:avLst/>
              <a:gdLst/>
              <a:ahLst/>
              <a:cxnLst>
                <a:cxn ang="0">
                  <a:pos x="1400" y="140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400"/>
                </a:cxn>
                <a:cxn ang="0">
                  <a:pos x="1400" y="1400"/>
                </a:cxn>
              </a:cxnLst>
              <a:rect l="0" t="0" r="r" b="b"/>
              <a:pathLst>
                <a:path w="1400" h="1400">
                  <a:moveTo>
                    <a:pt x="1400" y="1400"/>
                  </a:moveTo>
                  <a:cubicBezTo>
                    <a:pt x="1400" y="627"/>
                    <a:pt x="77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00"/>
                  </a:lnTo>
                  <a:lnTo>
                    <a:pt x="1400" y="14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auto">
            <a:xfrm>
              <a:off x="3999" y="1815"/>
              <a:ext cx="525" cy="525"/>
            </a:xfrm>
            <a:custGeom>
              <a:avLst/>
              <a:gdLst/>
              <a:ahLst/>
              <a:cxnLst>
                <a:cxn ang="0">
                  <a:pos x="0" y="1400"/>
                </a:cxn>
                <a:cxn ang="0">
                  <a:pos x="1400" y="0"/>
                </a:cxn>
                <a:cxn ang="0">
                  <a:pos x="0" y="0"/>
                </a:cxn>
                <a:cxn ang="0">
                  <a:pos x="0" y="1400"/>
                </a:cxn>
              </a:cxnLst>
              <a:rect l="0" t="0" r="r" b="b"/>
              <a:pathLst>
                <a:path w="1400" h="1400">
                  <a:moveTo>
                    <a:pt x="0" y="1400"/>
                  </a:moveTo>
                  <a:cubicBezTo>
                    <a:pt x="774" y="1400"/>
                    <a:pt x="1400" y="774"/>
                    <a:pt x="1400" y="0"/>
                  </a:cubicBezTo>
                  <a:lnTo>
                    <a:pt x="0" y="0"/>
                  </a:lnTo>
                  <a:lnTo>
                    <a:pt x="0" y="14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3474" y="1815"/>
              <a:ext cx="525" cy="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00" y="1400"/>
                </a:cxn>
                <a:cxn ang="0">
                  <a:pos x="1400" y="0"/>
                </a:cxn>
                <a:cxn ang="0">
                  <a:pos x="0" y="0"/>
                </a:cxn>
              </a:cxnLst>
              <a:rect l="0" t="0" r="r" b="b"/>
              <a:pathLst>
                <a:path w="1400" h="1400">
                  <a:moveTo>
                    <a:pt x="0" y="0"/>
                  </a:moveTo>
                  <a:cubicBezTo>
                    <a:pt x="0" y="774"/>
                    <a:pt x="627" y="1400"/>
                    <a:pt x="1400" y="1400"/>
                  </a:cubicBezTo>
                  <a:lnTo>
                    <a:pt x="1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auto">
            <a:xfrm>
              <a:off x="3474" y="1290"/>
              <a:ext cx="525" cy="525"/>
            </a:xfrm>
            <a:custGeom>
              <a:avLst/>
              <a:gdLst/>
              <a:ahLst/>
              <a:cxnLst>
                <a:cxn ang="0">
                  <a:pos x="1400" y="0"/>
                </a:cxn>
                <a:cxn ang="0">
                  <a:pos x="0" y="1400"/>
                </a:cxn>
                <a:cxn ang="0">
                  <a:pos x="1400" y="1400"/>
                </a:cxn>
                <a:cxn ang="0">
                  <a:pos x="1400" y="0"/>
                </a:cxn>
              </a:cxnLst>
              <a:rect l="0" t="0" r="r" b="b"/>
              <a:pathLst>
                <a:path w="1400" h="1400">
                  <a:moveTo>
                    <a:pt x="1400" y="0"/>
                  </a:moveTo>
                  <a:cubicBezTo>
                    <a:pt x="627" y="0"/>
                    <a:pt x="0" y="627"/>
                    <a:pt x="0" y="1400"/>
                  </a:cubicBezTo>
                  <a:lnTo>
                    <a:pt x="1400" y="1400"/>
                  </a:lnTo>
                  <a:lnTo>
                    <a:pt x="1400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46" name="Group 18"/>
          <p:cNvGrpSpPr>
            <a:grpSpLocks noChangeAspect="1"/>
          </p:cNvGrpSpPr>
          <p:nvPr/>
        </p:nvGrpSpPr>
        <p:grpSpPr bwMode="auto">
          <a:xfrm>
            <a:off x="5180364" y="4856823"/>
            <a:ext cx="1254913" cy="1254913"/>
            <a:chOff x="3474" y="1290"/>
            <a:chExt cx="1050" cy="1050"/>
          </a:xfrm>
          <a:solidFill>
            <a:srgbClr val="0070C0"/>
          </a:solidFill>
        </p:grpSpPr>
        <p:sp>
          <p:nvSpPr>
            <p:cNvPr id="47" name="Freeform 19"/>
            <p:cNvSpPr>
              <a:spLocks/>
            </p:cNvSpPr>
            <p:nvPr/>
          </p:nvSpPr>
          <p:spPr bwMode="auto">
            <a:xfrm>
              <a:off x="3999" y="1290"/>
              <a:ext cx="525" cy="525"/>
            </a:xfrm>
            <a:custGeom>
              <a:avLst/>
              <a:gdLst/>
              <a:ahLst/>
              <a:cxnLst>
                <a:cxn ang="0">
                  <a:pos x="1400" y="140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400"/>
                </a:cxn>
                <a:cxn ang="0">
                  <a:pos x="1400" y="1400"/>
                </a:cxn>
              </a:cxnLst>
              <a:rect l="0" t="0" r="r" b="b"/>
              <a:pathLst>
                <a:path w="1400" h="1400">
                  <a:moveTo>
                    <a:pt x="1400" y="1400"/>
                  </a:moveTo>
                  <a:cubicBezTo>
                    <a:pt x="1400" y="627"/>
                    <a:pt x="77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00"/>
                  </a:lnTo>
                  <a:lnTo>
                    <a:pt x="1400" y="1400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>
              <a:off x="3999" y="1815"/>
              <a:ext cx="525" cy="525"/>
            </a:xfrm>
            <a:custGeom>
              <a:avLst/>
              <a:gdLst/>
              <a:ahLst/>
              <a:cxnLst>
                <a:cxn ang="0">
                  <a:pos x="0" y="1400"/>
                </a:cxn>
                <a:cxn ang="0">
                  <a:pos x="1400" y="0"/>
                </a:cxn>
                <a:cxn ang="0">
                  <a:pos x="0" y="0"/>
                </a:cxn>
                <a:cxn ang="0">
                  <a:pos x="0" y="1400"/>
                </a:cxn>
              </a:cxnLst>
              <a:rect l="0" t="0" r="r" b="b"/>
              <a:pathLst>
                <a:path w="1400" h="1400">
                  <a:moveTo>
                    <a:pt x="0" y="1400"/>
                  </a:moveTo>
                  <a:cubicBezTo>
                    <a:pt x="774" y="1400"/>
                    <a:pt x="1400" y="774"/>
                    <a:pt x="1400" y="0"/>
                  </a:cubicBezTo>
                  <a:lnTo>
                    <a:pt x="0" y="0"/>
                  </a:lnTo>
                  <a:lnTo>
                    <a:pt x="0" y="1400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Freeform 21"/>
            <p:cNvSpPr>
              <a:spLocks/>
            </p:cNvSpPr>
            <p:nvPr/>
          </p:nvSpPr>
          <p:spPr bwMode="auto">
            <a:xfrm>
              <a:off x="3474" y="1815"/>
              <a:ext cx="525" cy="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00" y="1400"/>
                </a:cxn>
                <a:cxn ang="0">
                  <a:pos x="1400" y="0"/>
                </a:cxn>
                <a:cxn ang="0">
                  <a:pos x="0" y="0"/>
                </a:cxn>
              </a:cxnLst>
              <a:rect l="0" t="0" r="r" b="b"/>
              <a:pathLst>
                <a:path w="1400" h="1400">
                  <a:moveTo>
                    <a:pt x="0" y="0"/>
                  </a:moveTo>
                  <a:cubicBezTo>
                    <a:pt x="0" y="774"/>
                    <a:pt x="627" y="1400"/>
                    <a:pt x="1400" y="1400"/>
                  </a:cubicBezTo>
                  <a:lnTo>
                    <a:pt x="1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Freeform 22"/>
            <p:cNvSpPr>
              <a:spLocks/>
            </p:cNvSpPr>
            <p:nvPr/>
          </p:nvSpPr>
          <p:spPr bwMode="auto">
            <a:xfrm>
              <a:off x="3474" y="1290"/>
              <a:ext cx="525" cy="525"/>
            </a:xfrm>
            <a:custGeom>
              <a:avLst/>
              <a:gdLst/>
              <a:ahLst/>
              <a:cxnLst>
                <a:cxn ang="0">
                  <a:pos x="1400" y="0"/>
                </a:cxn>
                <a:cxn ang="0">
                  <a:pos x="0" y="1400"/>
                </a:cxn>
                <a:cxn ang="0">
                  <a:pos x="1400" y="1400"/>
                </a:cxn>
                <a:cxn ang="0">
                  <a:pos x="1400" y="0"/>
                </a:cxn>
              </a:cxnLst>
              <a:rect l="0" t="0" r="r" b="b"/>
              <a:pathLst>
                <a:path w="1400" h="1400">
                  <a:moveTo>
                    <a:pt x="1400" y="0"/>
                  </a:moveTo>
                  <a:cubicBezTo>
                    <a:pt x="627" y="0"/>
                    <a:pt x="0" y="627"/>
                    <a:pt x="0" y="1400"/>
                  </a:cubicBezTo>
                  <a:lnTo>
                    <a:pt x="1400" y="1400"/>
                  </a:lnTo>
                  <a:lnTo>
                    <a:pt x="1400" y="0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1" name="Group 18"/>
          <p:cNvGrpSpPr>
            <a:grpSpLocks noChangeAspect="1"/>
          </p:cNvGrpSpPr>
          <p:nvPr/>
        </p:nvGrpSpPr>
        <p:grpSpPr bwMode="auto">
          <a:xfrm>
            <a:off x="7217108" y="3087452"/>
            <a:ext cx="1254913" cy="1254913"/>
            <a:chOff x="3474" y="1290"/>
            <a:chExt cx="1050" cy="1050"/>
          </a:xfrm>
          <a:solidFill>
            <a:srgbClr val="00B050"/>
          </a:solidFill>
        </p:grpSpPr>
        <p:sp>
          <p:nvSpPr>
            <p:cNvPr id="52" name="Freeform 19"/>
            <p:cNvSpPr>
              <a:spLocks/>
            </p:cNvSpPr>
            <p:nvPr/>
          </p:nvSpPr>
          <p:spPr bwMode="auto">
            <a:xfrm>
              <a:off x="3999" y="1290"/>
              <a:ext cx="525" cy="525"/>
            </a:xfrm>
            <a:custGeom>
              <a:avLst/>
              <a:gdLst/>
              <a:ahLst/>
              <a:cxnLst>
                <a:cxn ang="0">
                  <a:pos x="1400" y="140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400"/>
                </a:cxn>
                <a:cxn ang="0">
                  <a:pos x="1400" y="1400"/>
                </a:cxn>
              </a:cxnLst>
              <a:rect l="0" t="0" r="r" b="b"/>
              <a:pathLst>
                <a:path w="1400" h="1400">
                  <a:moveTo>
                    <a:pt x="1400" y="1400"/>
                  </a:moveTo>
                  <a:cubicBezTo>
                    <a:pt x="1400" y="627"/>
                    <a:pt x="77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00"/>
                  </a:lnTo>
                  <a:lnTo>
                    <a:pt x="1400" y="140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Freeform 20"/>
            <p:cNvSpPr>
              <a:spLocks/>
            </p:cNvSpPr>
            <p:nvPr/>
          </p:nvSpPr>
          <p:spPr bwMode="auto">
            <a:xfrm>
              <a:off x="3999" y="1815"/>
              <a:ext cx="525" cy="525"/>
            </a:xfrm>
            <a:custGeom>
              <a:avLst/>
              <a:gdLst/>
              <a:ahLst/>
              <a:cxnLst>
                <a:cxn ang="0">
                  <a:pos x="0" y="1400"/>
                </a:cxn>
                <a:cxn ang="0">
                  <a:pos x="1400" y="0"/>
                </a:cxn>
                <a:cxn ang="0">
                  <a:pos x="0" y="0"/>
                </a:cxn>
                <a:cxn ang="0">
                  <a:pos x="0" y="1400"/>
                </a:cxn>
              </a:cxnLst>
              <a:rect l="0" t="0" r="r" b="b"/>
              <a:pathLst>
                <a:path w="1400" h="1400">
                  <a:moveTo>
                    <a:pt x="0" y="1400"/>
                  </a:moveTo>
                  <a:cubicBezTo>
                    <a:pt x="774" y="1400"/>
                    <a:pt x="1400" y="774"/>
                    <a:pt x="1400" y="0"/>
                  </a:cubicBezTo>
                  <a:lnTo>
                    <a:pt x="0" y="0"/>
                  </a:lnTo>
                  <a:lnTo>
                    <a:pt x="0" y="14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Freeform 21"/>
            <p:cNvSpPr>
              <a:spLocks/>
            </p:cNvSpPr>
            <p:nvPr/>
          </p:nvSpPr>
          <p:spPr bwMode="auto">
            <a:xfrm>
              <a:off x="3474" y="1815"/>
              <a:ext cx="525" cy="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00" y="1400"/>
                </a:cxn>
                <a:cxn ang="0">
                  <a:pos x="1400" y="0"/>
                </a:cxn>
                <a:cxn ang="0">
                  <a:pos x="0" y="0"/>
                </a:cxn>
              </a:cxnLst>
              <a:rect l="0" t="0" r="r" b="b"/>
              <a:pathLst>
                <a:path w="1400" h="1400">
                  <a:moveTo>
                    <a:pt x="0" y="0"/>
                  </a:moveTo>
                  <a:cubicBezTo>
                    <a:pt x="0" y="774"/>
                    <a:pt x="627" y="1400"/>
                    <a:pt x="1400" y="1400"/>
                  </a:cubicBezTo>
                  <a:lnTo>
                    <a:pt x="1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" name="Freeform 22"/>
            <p:cNvSpPr>
              <a:spLocks/>
            </p:cNvSpPr>
            <p:nvPr/>
          </p:nvSpPr>
          <p:spPr bwMode="auto">
            <a:xfrm>
              <a:off x="3474" y="1290"/>
              <a:ext cx="525" cy="525"/>
            </a:xfrm>
            <a:custGeom>
              <a:avLst/>
              <a:gdLst/>
              <a:ahLst/>
              <a:cxnLst>
                <a:cxn ang="0">
                  <a:pos x="1400" y="0"/>
                </a:cxn>
                <a:cxn ang="0">
                  <a:pos x="0" y="1400"/>
                </a:cxn>
                <a:cxn ang="0">
                  <a:pos x="1400" y="1400"/>
                </a:cxn>
                <a:cxn ang="0">
                  <a:pos x="1400" y="0"/>
                </a:cxn>
              </a:cxnLst>
              <a:rect l="0" t="0" r="r" b="b"/>
              <a:pathLst>
                <a:path w="1400" h="1400">
                  <a:moveTo>
                    <a:pt x="1400" y="0"/>
                  </a:moveTo>
                  <a:cubicBezTo>
                    <a:pt x="627" y="0"/>
                    <a:pt x="0" y="627"/>
                    <a:pt x="0" y="1400"/>
                  </a:cubicBezTo>
                  <a:lnTo>
                    <a:pt x="1400" y="1400"/>
                  </a:lnTo>
                  <a:lnTo>
                    <a:pt x="1400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6" name="Group 18"/>
          <p:cNvGrpSpPr>
            <a:grpSpLocks noChangeAspect="1"/>
          </p:cNvGrpSpPr>
          <p:nvPr/>
        </p:nvGrpSpPr>
        <p:grpSpPr bwMode="auto">
          <a:xfrm>
            <a:off x="7217108" y="4856823"/>
            <a:ext cx="1254913" cy="1254913"/>
            <a:chOff x="3474" y="1290"/>
            <a:chExt cx="1050" cy="1050"/>
          </a:xfrm>
          <a:solidFill>
            <a:srgbClr val="0070C0"/>
          </a:solidFill>
        </p:grpSpPr>
        <p:sp>
          <p:nvSpPr>
            <p:cNvPr id="57" name="Freeform 19"/>
            <p:cNvSpPr>
              <a:spLocks/>
            </p:cNvSpPr>
            <p:nvPr/>
          </p:nvSpPr>
          <p:spPr bwMode="auto">
            <a:xfrm>
              <a:off x="3999" y="1290"/>
              <a:ext cx="525" cy="525"/>
            </a:xfrm>
            <a:custGeom>
              <a:avLst/>
              <a:gdLst/>
              <a:ahLst/>
              <a:cxnLst>
                <a:cxn ang="0">
                  <a:pos x="1400" y="140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400"/>
                </a:cxn>
                <a:cxn ang="0">
                  <a:pos x="1400" y="1400"/>
                </a:cxn>
              </a:cxnLst>
              <a:rect l="0" t="0" r="r" b="b"/>
              <a:pathLst>
                <a:path w="1400" h="1400">
                  <a:moveTo>
                    <a:pt x="1400" y="1400"/>
                  </a:moveTo>
                  <a:cubicBezTo>
                    <a:pt x="1400" y="627"/>
                    <a:pt x="77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00"/>
                  </a:lnTo>
                  <a:lnTo>
                    <a:pt x="1400" y="1400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3999" y="1815"/>
              <a:ext cx="525" cy="525"/>
            </a:xfrm>
            <a:custGeom>
              <a:avLst/>
              <a:gdLst/>
              <a:ahLst/>
              <a:cxnLst>
                <a:cxn ang="0">
                  <a:pos x="0" y="1400"/>
                </a:cxn>
                <a:cxn ang="0">
                  <a:pos x="1400" y="0"/>
                </a:cxn>
                <a:cxn ang="0">
                  <a:pos x="0" y="0"/>
                </a:cxn>
                <a:cxn ang="0">
                  <a:pos x="0" y="1400"/>
                </a:cxn>
              </a:cxnLst>
              <a:rect l="0" t="0" r="r" b="b"/>
              <a:pathLst>
                <a:path w="1400" h="1400">
                  <a:moveTo>
                    <a:pt x="0" y="1400"/>
                  </a:moveTo>
                  <a:cubicBezTo>
                    <a:pt x="774" y="1400"/>
                    <a:pt x="1400" y="774"/>
                    <a:pt x="1400" y="0"/>
                  </a:cubicBezTo>
                  <a:lnTo>
                    <a:pt x="0" y="0"/>
                  </a:lnTo>
                  <a:lnTo>
                    <a:pt x="0" y="1400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" name="Freeform 21"/>
            <p:cNvSpPr>
              <a:spLocks/>
            </p:cNvSpPr>
            <p:nvPr/>
          </p:nvSpPr>
          <p:spPr bwMode="auto">
            <a:xfrm>
              <a:off x="3474" y="1815"/>
              <a:ext cx="525" cy="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00" y="1400"/>
                </a:cxn>
                <a:cxn ang="0">
                  <a:pos x="1400" y="0"/>
                </a:cxn>
                <a:cxn ang="0">
                  <a:pos x="0" y="0"/>
                </a:cxn>
              </a:cxnLst>
              <a:rect l="0" t="0" r="r" b="b"/>
              <a:pathLst>
                <a:path w="1400" h="1400">
                  <a:moveTo>
                    <a:pt x="0" y="0"/>
                  </a:moveTo>
                  <a:cubicBezTo>
                    <a:pt x="0" y="774"/>
                    <a:pt x="627" y="1400"/>
                    <a:pt x="1400" y="1400"/>
                  </a:cubicBezTo>
                  <a:lnTo>
                    <a:pt x="14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Freeform 22"/>
            <p:cNvSpPr>
              <a:spLocks/>
            </p:cNvSpPr>
            <p:nvPr/>
          </p:nvSpPr>
          <p:spPr bwMode="auto">
            <a:xfrm>
              <a:off x="3474" y="1290"/>
              <a:ext cx="525" cy="525"/>
            </a:xfrm>
            <a:custGeom>
              <a:avLst/>
              <a:gdLst/>
              <a:ahLst/>
              <a:cxnLst>
                <a:cxn ang="0">
                  <a:pos x="1400" y="0"/>
                </a:cxn>
                <a:cxn ang="0">
                  <a:pos x="0" y="1400"/>
                </a:cxn>
                <a:cxn ang="0">
                  <a:pos x="1400" y="1400"/>
                </a:cxn>
                <a:cxn ang="0">
                  <a:pos x="1400" y="0"/>
                </a:cxn>
              </a:cxnLst>
              <a:rect l="0" t="0" r="r" b="b"/>
              <a:pathLst>
                <a:path w="1400" h="1400">
                  <a:moveTo>
                    <a:pt x="1400" y="0"/>
                  </a:moveTo>
                  <a:cubicBezTo>
                    <a:pt x="627" y="0"/>
                    <a:pt x="0" y="627"/>
                    <a:pt x="0" y="1400"/>
                  </a:cubicBezTo>
                  <a:lnTo>
                    <a:pt x="1400" y="1400"/>
                  </a:lnTo>
                  <a:lnTo>
                    <a:pt x="1400" y="0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371513" y="3294884"/>
            <a:ext cx="538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Y1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888802" y="3288404"/>
            <a:ext cx="538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Y2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35172" y="5581167"/>
            <a:ext cx="538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Y3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49820" y="5572231"/>
            <a:ext cx="538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Y4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429477" y="3297913"/>
            <a:ext cx="979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en-GB" dirty="0" smtClean="0"/>
              <a:t>54.13</a:t>
            </a:r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6314068" y="4969281"/>
            <a:ext cx="979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en-GB" dirty="0" smtClean="0"/>
              <a:t>44.10</a:t>
            </a:r>
            <a:endParaRPr lang="en-GB" dirty="0"/>
          </a:p>
        </p:txBody>
      </p:sp>
      <p:sp>
        <p:nvSpPr>
          <p:cNvPr id="67" name="TextBox 66"/>
          <p:cNvSpPr txBox="1"/>
          <p:nvPr/>
        </p:nvSpPr>
        <p:spPr>
          <a:xfrm>
            <a:off x="6382308" y="3356770"/>
            <a:ext cx="979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en-GB" dirty="0" smtClean="0"/>
              <a:t>163.58</a:t>
            </a:r>
            <a:endParaRPr lang="en-GB" dirty="0"/>
          </a:p>
        </p:txBody>
      </p:sp>
      <p:sp>
        <p:nvSpPr>
          <p:cNvPr id="68" name="TextBox 67"/>
          <p:cNvSpPr txBox="1"/>
          <p:nvPr/>
        </p:nvSpPr>
        <p:spPr>
          <a:xfrm>
            <a:off x="8424280" y="4983735"/>
            <a:ext cx="979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en-GB" dirty="0" smtClean="0"/>
              <a:t>5.40</a:t>
            </a:r>
            <a:endParaRPr lang="en-GB" dirty="0"/>
          </a:p>
        </p:txBody>
      </p:sp>
      <p:sp>
        <p:nvSpPr>
          <p:cNvPr id="69" name="Snip Diagonal Corner Rectangle 68"/>
          <p:cNvSpPr/>
          <p:nvPr/>
        </p:nvSpPr>
        <p:spPr>
          <a:xfrm rot="16200000">
            <a:off x="8227209" y="4414997"/>
            <a:ext cx="2287039" cy="451012"/>
          </a:xfrm>
          <a:prstGeom prst="snip2DiagRect">
            <a:avLst>
              <a:gd name="adj1" fmla="val 0"/>
              <a:gd name="adj2" fmla="val 4692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CAPEX 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71" name="Snip Diagonal Corner Rectangle 70"/>
          <p:cNvSpPr/>
          <p:nvPr/>
        </p:nvSpPr>
        <p:spPr>
          <a:xfrm>
            <a:off x="1274561" y="6143961"/>
            <a:ext cx="2287039" cy="451012"/>
          </a:xfrm>
          <a:prstGeom prst="snip2DiagRect">
            <a:avLst>
              <a:gd name="adj1" fmla="val 0"/>
              <a:gd name="adj2" fmla="val 4692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Pan City Components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5050212" y="783748"/>
            <a:ext cx="0" cy="556504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5050213" y="2919663"/>
            <a:ext cx="4546022" cy="2450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7416004" y="3251026"/>
            <a:ext cx="378630" cy="382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✔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371513" y="5033268"/>
            <a:ext cx="378630" cy="382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✔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865140" y="5054623"/>
            <a:ext cx="378630" cy="382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✔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395322" y="5092122"/>
            <a:ext cx="378630" cy="382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✔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872858" y="5081078"/>
            <a:ext cx="378630" cy="382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✔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892413" y="5573522"/>
            <a:ext cx="378630" cy="382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✔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70" name="Chart 6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7341"/>
              </p:ext>
            </p:extLst>
          </p:nvPr>
        </p:nvGraphicFramePr>
        <p:xfrm>
          <a:off x="118170" y="842117"/>
          <a:ext cx="4241857" cy="5269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2" name="Chart 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135909"/>
              </p:ext>
            </p:extLst>
          </p:nvPr>
        </p:nvGraphicFramePr>
        <p:xfrm>
          <a:off x="4818757" y="783747"/>
          <a:ext cx="3054102" cy="196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51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85481" y="-3679"/>
            <a:ext cx="6756813" cy="331340"/>
          </a:xfrm>
        </p:spPr>
        <p:txBody>
          <a:bodyPr/>
          <a:lstStyle/>
          <a:p>
            <a:r>
              <a:rPr lang="en-GB" dirty="0" smtClean="0"/>
              <a:t>Financial Overview – Pan City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3.11.1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909683" y="424582"/>
            <a:ext cx="2339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In INR Crores</a:t>
            </a:r>
            <a:endParaRPr lang="en-GB" sz="1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102206"/>
              </p:ext>
            </p:extLst>
          </p:nvPr>
        </p:nvGraphicFramePr>
        <p:xfrm>
          <a:off x="776074" y="1252127"/>
          <a:ext cx="8229600" cy="4730779"/>
        </p:xfrm>
        <a:graphic>
          <a:graphicData uri="http://schemas.openxmlformats.org/drawingml/2006/table">
            <a:tbl>
              <a:tblPr/>
              <a:tblGrid>
                <a:gridCol w="730168"/>
                <a:gridCol w="2342621"/>
                <a:gridCol w="775803"/>
                <a:gridCol w="730168"/>
                <a:gridCol w="730168"/>
                <a:gridCol w="730168"/>
                <a:gridCol w="730168"/>
                <a:gridCol w="730168"/>
                <a:gridCol w="730168"/>
              </a:tblGrid>
              <a:tr h="1296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Component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Cost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Capex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Capex Breakup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Opex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010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Y1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Y2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Y3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Y4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93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Transit Management System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30.09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16.28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593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P1.1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 and Multi-modal transport integration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12.75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P1.2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bus surveillance, GPS, GIS 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P1.3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Intelligent pedestrian crossing 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9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Intelligent Traffic Control System and Traffic Violation System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43.35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12.85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8909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P2.1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CCTV Surveillance, AUTO CHALLAN for traffic violators &amp; E-CHALLAN for transparency  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P2.2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ANPR &amp; RLVD system 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9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P2.3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Solar Wireless traffic controller- adaptive traffic signals, and Solar blinkers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14.95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 Parking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593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Command and Control Center 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296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P4.1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ICCC and Dashboard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P4.2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Surveillance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P4.3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 sensors/ Digital display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P5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ERP, Mobile App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39.63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11.63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296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P5.1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AMC ERP Integration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P5.2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Online service delivery via portal and app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P6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GIS Mapping of City areas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296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P7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Connectivity for All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130.70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296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P7.1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 Poles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127.20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P7.2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City-wide Wi-Fi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9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mtClean="0"/>
              <a:t>City Profile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mtClean="0"/>
              <a:t>3.1</a:t>
            </a:r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2060070"/>
              </p:ext>
            </p:extLst>
          </p:nvPr>
        </p:nvGraphicFramePr>
        <p:xfrm>
          <a:off x="4370294" y="847164"/>
          <a:ext cx="5184666" cy="5478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82" name="Group 281"/>
          <p:cNvGrpSpPr/>
          <p:nvPr/>
        </p:nvGrpSpPr>
        <p:grpSpPr>
          <a:xfrm>
            <a:off x="392779" y="973113"/>
            <a:ext cx="2973257" cy="1693464"/>
            <a:chOff x="-1295088" y="-58679"/>
            <a:chExt cx="5086553" cy="2923158"/>
          </a:xfrm>
        </p:grpSpPr>
        <p:sp>
          <p:nvSpPr>
            <p:cNvPr id="272" name="Rectangle 271"/>
            <p:cNvSpPr/>
            <p:nvPr/>
          </p:nvSpPr>
          <p:spPr>
            <a:xfrm>
              <a:off x="-1295088" y="-58679"/>
              <a:ext cx="5086553" cy="292315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1026" name="Picture 2" descr="http://www.districtamravati.com/Content/Map_images/2103_1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25323" y="58380"/>
              <a:ext cx="4209149" cy="2806099"/>
            </a:xfrm>
            <a:prstGeom prst="rect">
              <a:avLst/>
            </a:prstGeom>
            <a:noFill/>
            <a:ln w="127000" cmpd="dbl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" name="Picture 4" descr="https://upload.wikimedia.org/wikipedia/commons/thumb/2/21/MaharashtraAmravati.png/250px-MaharashtraAmravati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92" y="227391"/>
              <a:ext cx="2993324" cy="2310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5" name="Straight Connector 274"/>
            <p:cNvCxnSpPr/>
            <p:nvPr/>
          </p:nvCxnSpPr>
          <p:spPr>
            <a:xfrm flipV="1">
              <a:off x="-659623" y="954834"/>
              <a:ext cx="1339203" cy="59250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>
              <a:off x="-673021" y="1811515"/>
              <a:ext cx="1541366" cy="32376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86339" y="3359723"/>
            <a:ext cx="3835789" cy="3105212"/>
            <a:chOff x="186339" y="3171465"/>
            <a:chExt cx="3835789" cy="3105212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2994794752"/>
                </p:ext>
              </p:extLst>
            </p:nvPr>
          </p:nvGraphicFramePr>
          <p:xfrm>
            <a:off x="400069" y="3985451"/>
            <a:ext cx="3622059" cy="2291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 rot="16200000">
              <a:off x="-1022048" y="4379852"/>
              <a:ext cx="2693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Population in ‘000s</a:t>
              </a:r>
              <a:endParaRPr lang="en-GB" sz="1200" dirty="0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526226"/>
              </p:ext>
            </p:extLst>
          </p:nvPr>
        </p:nvGraphicFramePr>
        <p:xfrm>
          <a:off x="287812" y="3206204"/>
          <a:ext cx="3431988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5994"/>
                <a:gridCol w="1715994"/>
              </a:tblGrid>
              <a:tr h="39790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M/F – 960/1000</a:t>
                      </a:r>
                      <a:endParaRPr lang="en-GB" sz="1400" dirty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Literacy – 92%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82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Citizen Engagement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mtClean="0"/>
              <a:t>3.2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85378" y="4011992"/>
            <a:ext cx="4200690" cy="2490682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Major issues </a:t>
            </a:r>
            <a:r>
              <a:rPr lang="en-US" b="1" dirty="0" smtClean="0">
                <a:solidFill>
                  <a:schemeClr val="tx2"/>
                </a:solidFill>
              </a:rPr>
              <a:t>identified</a:t>
            </a:r>
            <a:endParaRPr lang="en-US" b="1" dirty="0">
              <a:solidFill>
                <a:schemeClr val="tx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1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Issue of garbage collection, solid and waste-water management </a:t>
            </a:r>
            <a:r>
              <a:rPr lang="en-US" sz="1400" dirty="0" smtClean="0"/>
              <a:t>(Addressed in ABD)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Lack of employment opportunities (Addressed in ABD)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Poor public transport availability and last-mile connectivity (Addressed in Pan-city)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Lack of parking facilities (Addressed in Pan-city)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Traffic due to narrow lanes and high penetration of private vehicles (Pan-city)</a:t>
            </a:r>
          </a:p>
        </p:txBody>
      </p:sp>
      <p:sp>
        <p:nvSpPr>
          <p:cNvPr id="8" name="Down Arrow 7"/>
          <p:cNvSpPr/>
          <p:nvPr/>
        </p:nvSpPr>
        <p:spPr>
          <a:xfrm rot="5400000" flipH="1">
            <a:off x="4580195" y="4517913"/>
            <a:ext cx="862973" cy="363866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64904" y="453720"/>
            <a:ext cx="7849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Campaign aimed at reaching out to diverse groups of citizens including women, youth, senior citizens, slum-dwellers as well as the business community</a:t>
            </a:r>
            <a:endParaRPr lang="en-US" sz="1600" i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5689519" y="1204416"/>
            <a:ext cx="3963542" cy="5228969"/>
            <a:chOff x="447095" y="1052715"/>
            <a:chExt cx="3963542" cy="5228969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47095" y="1052715"/>
              <a:ext cx="3963542" cy="5228969"/>
            </a:xfrm>
            <a:prstGeom prst="rect">
              <a:avLst/>
            </a:prstGeom>
            <a:solidFill>
              <a:srgbClr val="DCE6F1"/>
            </a:solidFill>
            <a:ln w="6350" cap="flat" cmpd="sng" algn="ctr">
              <a:noFill/>
              <a:prstDash val="solid"/>
              <a:miter lim="800000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noAutofit/>
            </a:bodyPr>
            <a:lstStyle>
              <a:lvl1pPr marL="320040" indent="-320040" algn="l" defTabSz="1280160" rtl="0" eaLnBrk="1" latinLnBrk="0" hangingPunct="1">
                <a:lnSpc>
                  <a:spcPct val="90000"/>
                </a:lnSpc>
                <a:spcBef>
                  <a:spcPts val="1400"/>
                </a:spcBef>
                <a:buFont typeface="Arial" panose="020B0604020202020204" pitchFamily="34" charset="0"/>
                <a:buChar char="•"/>
                <a:defRPr sz="392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96012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sz="336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60020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224028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sz="252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88036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sz="252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352044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sz="252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416052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sz="252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480060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sz="252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544068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sz="252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buFont typeface="Wingdings" panose="05000000000000000000" pitchFamily="2" charset="2"/>
                <a:buChar char="Ø"/>
              </a:pPr>
              <a:endParaRPr lang="en-US" sz="1400" dirty="0" smtClean="0"/>
            </a:p>
            <a:p>
              <a:pPr>
                <a:lnSpc>
                  <a:spcPct val="100000"/>
                </a:lnSpc>
                <a:spcBef>
                  <a:spcPts val="0"/>
                </a:spcBef>
                <a:buFont typeface="Wingdings" panose="05000000000000000000" pitchFamily="2" charset="2"/>
                <a:buChar char="Ø"/>
              </a:pPr>
              <a:r>
                <a:rPr lang="en-US" sz="1400" dirty="0" smtClean="0"/>
                <a:t>MyGov </a:t>
              </a:r>
            </a:p>
            <a:p>
              <a:pPr marL="685800" indent="-319088">
                <a:lnSpc>
                  <a:spcPct val="100000"/>
                </a:lnSpc>
                <a:spcBef>
                  <a:spcPts val="0"/>
                </a:spcBef>
                <a:buFont typeface="Courier New" panose="02070309020205020404" pitchFamily="49" charset="0"/>
                <a:buChar char="o"/>
              </a:pPr>
              <a:r>
                <a:rPr lang="en-US" sz="1400" dirty="0" smtClean="0"/>
                <a:t>Discuss – Open forum discussion for citizens to give their views and suggestions</a:t>
              </a:r>
            </a:p>
            <a:p>
              <a:pPr marL="685800" indent="-319088">
                <a:lnSpc>
                  <a:spcPct val="100000"/>
                </a:lnSpc>
                <a:spcBef>
                  <a:spcPts val="0"/>
                </a:spcBef>
                <a:buFont typeface="Courier New" panose="02070309020205020404" pitchFamily="49" charset="0"/>
                <a:buChar char="o"/>
              </a:pPr>
              <a:r>
                <a:rPr lang="en-US" sz="1400" dirty="0" smtClean="0"/>
                <a:t>Poll – Poll to identify the best area for Area-based development</a:t>
              </a:r>
            </a:p>
            <a:p>
              <a:pPr marL="685800" indent="-319088">
                <a:lnSpc>
                  <a:spcPct val="100000"/>
                </a:lnSpc>
                <a:spcBef>
                  <a:spcPts val="0"/>
                </a:spcBef>
                <a:buFont typeface="Courier New" panose="02070309020205020404" pitchFamily="49" charset="0"/>
                <a:buChar char="o"/>
              </a:pPr>
              <a:r>
                <a:rPr lang="en-US" sz="1400" dirty="0" smtClean="0"/>
                <a:t>Talk – FGD session streamed live on MyGov and available on YouTube for subsequent reference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buFont typeface="Wingdings" panose="05000000000000000000" pitchFamily="2" charset="2"/>
                <a:buChar char="Ø"/>
              </a:pPr>
              <a:r>
                <a:rPr lang="en-US" sz="1400" dirty="0" smtClean="0"/>
                <a:t>Smart City Amravati portal (ABD poll and survey for identifying issues)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buFont typeface="Wingdings" panose="05000000000000000000" pitchFamily="2" charset="2"/>
                <a:buChar char="Ø"/>
              </a:pPr>
              <a:r>
                <a:rPr lang="en-US" sz="1400" dirty="0" smtClean="0"/>
                <a:t>Facebook/ Twitter interaction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buFont typeface="Wingdings" panose="05000000000000000000" pitchFamily="2" charset="2"/>
                <a:buChar char="Ø"/>
              </a:pPr>
              <a:r>
                <a:rPr lang="en-US" sz="1400" dirty="0" smtClean="0"/>
                <a:t>Email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sz="1400" b="1" dirty="0" smtClean="0">
                <a:solidFill>
                  <a:schemeClr val="tx2"/>
                </a:solidFill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Font typeface="Wingdings" panose="05000000000000000000" pitchFamily="2" charset="2"/>
                <a:buChar char="Ø"/>
              </a:pPr>
              <a:r>
                <a:rPr lang="en-US" sz="1400" dirty="0" smtClean="0"/>
                <a:t>Focus-group discussions </a:t>
              </a:r>
            </a:p>
            <a:p>
              <a:pPr marL="685800" lvl="1" indent="-319088">
                <a:lnSpc>
                  <a:spcPct val="100000"/>
                </a:lnSpc>
                <a:spcBef>
                  <a:spcPts val="0"/>
                </a:spcBef>
                <a:buFont typeface="Courier New" panose="02070309020205020404" pitchFamily="49" charset="0"/>
                <a:buChar char="o"/>
              </a:pPr>
              <a:r>
                <a:rPr lang="en-US" sz="1400" dirty="0"/>
                <a:t>Indian Medical Association</a:t>
              </a:r>
            </a:p>
            <a:p>
              <a:pPr marL="685800" lvl="1" indent="-319088">
                <a:lnSpc>
                  <a:spcPct val="100000"/>
                </a:lnSpc>
                <a:spcBef>
                  <a:spcPts val="0"/>
                </a:spcBef>
                <a:buFont typeface="Courier New" panose="02070309020205020404" pitchFamily="49" charset="0"/>
                <a:buChar char="o"/>
              </a:pPr>
              <a:r>
                <a:rPr lang="en-US" sz="1400" dirty="0"/>
                <a:t>Chamber of Commerce</a:t>
              </a:r>
            </a:p>
            <a:p>
              <a:pPr marL="685800" lvl="1" indent="-319088">
                <a:lnSpc>
                  <a:spcPct val="100000"/>
                </a:lnSpc>
                <a:spcBef>
                  <a:spcPts val="0"/>
                </a:spcBef>
                <a:buFont typeface="Courier New" panose="02070309020205020404" pitchFamily="49" charset="0"/>
                <a:buChar char="o"/>
              </a:pPr>
              <a:r>
                <a:rPr lang="en-US" sz="1400" dirty="0"/>
                <a:t>Bar Association</a:t>
              </a:r>
            </a:p>
            <a:p>
              <a:pPr marL="685800" lvl="1" indent="-319088">
                <a:lnSpc>
                  <a:spcPct val="100000"/>
                </a:lnSpc>
                <a:spcBef>
                  <a:spcPts val="0"/>
                </a:spcBef>
                <a:buFont typeface="Courier New" panose="02070309020205020404" pitchFamily="49" charset="0"/>
                <a:buChar char="o"/>
              </a:pPr>
              <a:r>
                <a:rPr lang="en-US" sz="1400" dirty="0"/>
                <a:t>MIDC</a:t>
              </a:r>
            </a:p>
            <a:p>
              <a:pPr marL="685800" lvl="1" indent="-319088">
                <a:lnSpc>
                  <a:spcPct val="100000"/>
                </a:lnSpc>
                <a:spcBef>
                  <a:spcPts val="0"/>
                </a:spcBef>
                <a:buFont typeface="Courier New" panose="02070309020205020404" pitchFamily="49" charset="0"/>
                <a:buChar char="o"/>
              </a:pPr>
              <a:r>
                <a:rPr lang="en-US" sz="1400" dirty="0"/>
                <a:t>CREDAI</a:t>
              </a:r>
            </a:p>
            <a:p>
              <a:pPr marL="685800" lvl="1" indent="-319088">
                <a:lnSpc>
                  <a:spcPct val="100000"/>
                </a:lnSpc>
                <a:spcBef>
                  <a:spcPts val="0"/>
                </a:spcBef>
                <a:buFont typeface="Courier New" panose="02070309020205020404" pitchFamily="49" charset="0"/>
                <a:buChar char="o"/>
              </a:pPr>
              <a:r>
                <a:rPr lang="en-US" sz="1400" dirty="0"/>
                <a:t>Youth interactions (Ram </a:t>
              </a:r>
              <a:r>
                <a:rPr lang="en-US" sz="1400" dirty="0" err="1"/>
                <a:t>Meghe</a:t>
              </a:r>
              <a:r>
                <a:rPr lang="en-US" sz="1400" dirty="0"/>
                <a:t> &amp; </a:t>
              </a:r>
              <a:r>
                <a:rPr lang="en-US" sz="1400" dirty="0" err="1"/>
                <a:t>Sipna</a:t>
              </a:r>
              <a:r>
                <a:rPr lang="en-US" sz="1400" dirty="0"/>
                <a:t> College Of Engineering)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buFont typeface="Wingdings" panose="05000000000000000000" pitchFamily="2" charset="2"/>
                <a:buChar char="Ø"/>
              </a:pPr>
              <a:r>
                <a:rPr lang="en-US" sz="1400" dirty="0" smtClean="0"/>
                <a:t>Physical survey conducted (1 lakh forms)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buFont typeface="Wingdings" panose="05000000000000000000" pitchFamily="2" charset="2"/>
                <a:buChar char="Ø"/>
              </a:pPr>
              <a:r>
                <a:rPr lang="en-US" sz="1400" dirty="0" smtClean="0"/>
                <a:t>Feedback via postal mail</a:t>
              </a:r>
            </a:p>
          </p:txBody>
        </p:sp>
        <p:sp>
          <p:nvSpPr>
            <p:cNvPr id="2" name="Snip Diagonal Corner Rectangle 1"/>
            <p:cNvSpPr/>
            <p:nvPr/>
          </p:nvSpPr>
          <p:spPr>
            <a:xfrm>
              <a:off x="2702658" y="1106492"/>
              <a:ext cx="1667436" cy="336177"/>
            </a:xfrm>
            <a:prstGeom prst="snip2DiagRect">
              <a:avLst>
                <a:gd name="adj1" fmla="val 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/>
                <a:t>Online</a:t>
              </a:r>
              <a:endParaRPr lang="en-GB" sz="1600" b="1" dirty="0"/>
            </a:p>
          </p:txBody>
        </p:sp>
        <p:sp>
          <p:nvSpPr>
            <p:cNvPr id="13" name="Snip Diagonal Corner Rectangle 12"/>
            <p:cNvSpPr/>
            <p:nvPr/>
          </p:nvSpPr>
          <p:spPr>
            <a:xfrm>
              <a:off x="2707141" y="3773492"/>
              <a:ext cx="1667436" cy="336177"/>
            </a:xfrm>
            <a:prstGeom prst="snip2DiagRect">
              <a:avLst>
                <a:gd name="adj1" fmla="val 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/>
                <a:t>Offline</a:t>
              </a:r>
              <a:endParaRPr lang="en-GB" sz="1600" b="1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60542" y="3941512"/>
              <a:ext cx="2478114" cy="0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Down Arrow 16"/>
          <p:cNvSpPr/>
          <p:nvPr/>
        </p:nvSpPr>
        <p:spPr>
          <a:xfrm rot="16200000">
            <a:off x="4557784" y="2222952"/>
            <a:ext cx="862973" cy="363866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/>
          <p:cNvGrpSpPr/>
          <p:nvPr/>
        </p:nvGrpSpPr>
        <p:grpSpPr>
          <a:xfrm>
            <a:off x="675023" y="1106546"/>
            <a:ext cx="3709455" cy="2669953"/>
            <a:chOff x="6324768" y="2716554"/>
            <a:chExt cx="4057415" cy="3138555"/>
          </a:xfrm>
        </p:grpSpPr>
        <p:sp>
          <p:nvSpPr>
            <p:cNvPr id="100" name="Rectangle 99"/>
            <p:cNvSpPr/>
            <p:nvPr/>
          </p:nvSpPr>
          <p:spPr bwMode="ltGray">
            <a:xfrm>
              <a:off x="6324768" y="2786273"/>
              <a:ext cx="3343396" cy="576064"/>
            </a:xfrm>
            <a:prstGeom prst="rect">
              <a:avLst/>
            </a:pr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5" name="Rectangle 124"/>
            <p:cNvSpPr/>
            <p:nvPr/>
          </p:nvSpPr>
          <p:spPr bwMode="ltGray">
            <a:xfrm>
              <a:off x="9053083" y="2716554"/>
              <a:ext cx="1329100" cy="69199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68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rgbClr val="2E75B6"/>
                  </a:solidFill>
                </a:rPr>
                <a:t>Inclusion</a:t>
              </a:r>
            </a:p>
          </p:txBody>
        </p:sp>
        <p:sp>
          <p:nvSpPr>
            <p:cNvPr id="102" name="Rectangle 101"/>
            <p:cNvSpPr/>
            <p:nvPr/>
          </p:nvSpPr>
          <p:spPr bwMode="ltGray">
            <a:xfrm>
              <a:off x="6324768" y="3598858"/>
              <a:ext cx="2835510" cy="576064"/>
            </a:xfrm>
            <a:prstGeom prst="rect">
              <a:avLst/>
            </a:prstGeom>
            <a:solidFill>
              <a:srgbClr val="92D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4" name="Rectangle 103"/>
            <p:cNvSpPr/>
            <p:nvPr/>
          </p:nvSpPr>
          <p:spPr bwMode="ltGray">
            <a:xfrm>
              <a:off x="6324768" y="4438951"/>
              <a:ext cx="3161926" cy="576064"/>
            </a:xfrm>
            <a:prstGeom prst="rect">
              <a:avLst/>
            </a:prstGeom>
            <a:solidFill>
              <a:srgbClr val="2E75B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6" name="Freeform 201"/>
            <p:cNvSpPr>
              <a:spLocks noEditPoints="1"/>
            </p:cNvSpPr>
            <p:nvPr/>
          </p:nvSpPr>
          <p:spPr bwMode="auto">
            <a:xfrm>
              <a:off x="6360814" y="2921905"/>
              <a:ext cx="428626" cy="304800"/>
            </a:xfrm>
            <a:custGeom>
              <a:avLst/>
              <a:gdLst>
                <a:gd name="T0" fmla="*/ 67 w 812"/>
                <a:gd name="T1" fmla="*/ 0 h 576"/>
                <a:gd name="T2" fmla="*/ 30 w 812"/>
                <a:gd name="T3" fmla="*/ 12 h 576"/>
                <a:gd name="T4" fmla="*/ 5 w 812"/>
                <a:gd name="T5" fmla="*/ 43 h 576"/>
                <a:gd name="T6" fmla="*/ 0 w 812"/>
                <a:gd name="T7" fmla="*/ 390 h 576"/>
                <a:gd name="T8" fmla="*/ 5 w 812"/>
                <a:gd name="T9" fmla="*/ 416 h 576"/>
                <a:gd name="T10" fmla="*/ 30 w 812"/>
                <a:gd name="T11" fmla="*/ 446 h 576"/>
                <a:gd name="T12" fmla="*/ 67 w 812"/>
                <a:gd name="T13" fmla="*/ 457 h 576"/>
                <a:gd name="T14" fmla="*/ 101 w 812"/>
                <a:gd name="T15" fmla="*/ 509 h 576"/>
                <a:gd name="T16" fmla="*/ 473 w 812"/>
                <a:gd name="T17" fmla="*/ 509 h 576"/>
                <a:gd name="T18" fmla="*/ 507 w 812"/>
                <a:gd name="T19" fmla="*/ 457 h 576"/>
                <a:gd name="T20" fmla="*/ 534 w 812"/>
                <a:gd name="T21" fmla="*/ 452 h 576"/>
                <a:gd name="T22" fmla="*/ 564 w 812"/>
                <a:gd name="T23" fmla="*/ 428 h 576"/>
                <a:gd name="T24" fmla="*/ 575 w 812"/>
                <a:gd name="T25" fmla="*/ 390 h 576"/>
                <a:gd name="T26" fmla="*/ 574 w 812"/>
                <a:gd name="T27" fmla="*/ 55 h 576"/>
                <a:gd name="T28" fmla="*/ 555 w 812"/>
                <a:gd name="T29" fmla="*/ 21 h 576"/>
                <a:gd name="T30" fmla="*/ 522 w 812"/>
                <a:gd name="T31" fmla="*/ 2 h 576"/>
                <a:gd name="T32" fmla="*/ 507 w 812"/>
                <a:gd name="T33" fmla="*/ 373 h 576"/>
                <a:gd name="T34" fmla="*/ 502 w 812"/>
                <a:gd name="T35" fmla="*/ 385 h 576"/>
                <a:gd name="T36" fmla="*/ 84 w 812"/>
                <a:gd name="T37" fmla="*/ 390 h 576"/>
                <a:gd name="T38" fmla="*/ 72 w 812"/>
                <a:gd name="T39" fmla="*/ 385 h 576"/>
                <a:gd name="T40" fmla="*/ 67 w 812"/>
                <a:gd name="T41" fmla="*/ 85 h 576"/>
                <a:gd name="T42" fmla="*/ 72 w 812"/>
                <a:gd name="T43" fmla="*/ 74 h 576"/>
                <a:gd name="T44" fmla="*/ 490 w 812"/>
                <a:gd name="T45" fmla="*/ 68 h 576"/>
                <a:gd name="T46" fmla="*/ 502 w 812"/>
                <a:gd name="T47" fmla="*/ 74 h 576"/>
                <a:gd name="T48" fmla="*/ 507 w 812"/>
                <a:gd name="T49" fmla="*/ 373 h 576"/>
                <a:gd name="T50" fmla="*/ 643 w 812"/>
                <a:gd name="T51" fmla="*/ 0 h 576"/>
                <a:gd name="T52" fmla="*/ 624 w 812"/>
                <a:gd name="T53" fmla="*/ 6 h 576"/>
                <a:gd name="T54" fmla="*/ 612 w 812"/>
                <a:gd name="T55" fmla="*/ 21 h 576"/>
                <a:gd name="T56" fmla="*/ 610 w 812"/>
                <a:gd name="T57" fmla="*/ 543 h 576"/>
                <a:gd name="T58" fmla="*/ 612 w 812"/>
                <a:gd name="T59" fmla="*/ 556 h 576"/>
                <a:gd name="T60" fmla="*/ 624 w 812"/>
                <a:gd name="T61" fmla="*/ 570 h 576"/>
                <a:gd name="T62" fmla="*/ 643 w 812"/>
                <a:gd name="T63" fmla="*/ 576 h 576"/>
                <a:gd name="T64" fmla="*/ 786 w 812"/>
                <a:gd name="T65" fmla="*/ 575 h 576"/>
                <a:gd name="T66" fmla="*/ 802 w 812"/>
                <a:gd name="T67" fmla="*/ 566 h 576"/>
                <a:gd name="T68" fmla="*/ 811 w 812"/>
                <a:gd name="T69" fmla="*/ 549 h 576"/>
                <a:gd name="T70" fmla="*/ 812 w 812"/>
                <a:gd name="T71" fmla="*/ 34 h 576"/>
                <a:gd name="T72" fmla="*/ 806 w 812"/>
                <a:gd name="T73" fmla="*/ 16 h 576"/>
                <a:gd name="T74" fmla="*/ 792 w 812"/>
                <a:gd name="T75" fmla="*/ 3 h 576"/>
                <a:gd name="T76" fmla="*/ 778 w 812"/>
                <a:gd name="T77" fmla="*/ 0 h 576"/>
                <a:gd name="T78" fmla="*/ 702 w 812"/>
                <a:gd name="T79" fmla="*/ 444 h 576"/>
                <a:gd name="T80" fmla="*/ 683 w 812"/>
                <a:gd name="T81" fmla="*/ 434 h 576"/>
                <a:gd name="T82" fmla="*/ 674 w 812"/>
                <a:gd name="T83" fmla="*/ 415 h 576"/>
                <a:gd name="T84" fmla="*/ 674 w 812"/>
                <a:gd name="T85" fmla="*/ 399 h 576"/>
                <a:gd name="T86" fmla="*/ 683 w 812"/>
                <a:gd name="T87" fmla="*/ 380 h 576"/>
                <a:gd name="T88" fmla="*/ 702 w 812"/>
                <a:gd name="T89" fmla="*/ 369 h 576"/>
                <a:gd name="T90" fmla="*/ 718 w 812"/>
                <a:gd name="T91" fmla="*/ 369 h 576"/>
                <a:gd name="T92" fmla="*/ 737 w 812"/>
                <a:gd name="T93" fmla="*/ 380 h 576"/>
                <a:gd name="T94" fmla="*/ 748 w 812"/>
                <a:gd name="T95" fmla="*/ 399 h 576"/>
                <a:gd name="T96" fmla="*/ 748 w 812"/>
                <a:gd name="T97" fmla="*/ 415 h 576"/>
                <a:gd name="T98" fmla="*/ 737 w 812"/>
                <a:gd name="T99" fmla="*/ 434 h 576"/>
                <a:gd name="T100" fmla="*/ 718 w 812"/>
                <a:gd name="T101" fmla="*/ 444 h 576"/>
                <a:gd name="T102" fmla="*/ 765 w 812"/>
                <a:gd name="T103" fmla="*/ 103 h 576"/>
                <a:gd name="T104" fmla="*/ 653 w 812"/>
                <a:gd name="T105" fmla="*/ 103 h 576"/>
                <a:gd name="T106" fmla="*/ 640 w 812"/>
                <a:gd name="T107" fmla="*/ 92 h 576"/>
                <a:gd name="T108" fmla="*/ 639 w 812"/>
                <a:gd name="T109" fmla="*/ 85 h 576"/>
                <a:gd name="T110" fmla="*/ 643 w 812"/>
                <a:gd name="T111" fmla="*/ 73 h 576"/>
                <a:gd name="T112" fmla="*/ 657 w 812"/>
                <a:gd name="T113" fmla="*/ 68 h 576"/>
                <a:gd name="T114" fmla="*/ 769 w 812"/>
                <a:gd name="T115" fmla="*/ 68 h 576"/>
                <a:gd name="T116" fmla="*/ 781 w 812"/>
                <a:gd name="T117" fmla="*/ 79 h 576"/>
                <a:gd name="T118" fmla="*/ 782 w 812"/>
                <a:gd name="T119" fmla="*/ 85 h 576"/>
                <a:gd name="T120" fmla="*/ 777 w 812"/>
                <a:gd name="T121" fmla="*/ 98 h 576"/>
                <a:gd name="T122" fmla="*/ 765 w 812"/>
                <a:gd name="T123" fmla="*/ 103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2" h="576">
                  <a:moveTo>
                    <a:pt x="507" y="0"/>
                  </a:moveTo>
                  <a:lnTo>
                    <a:pt x="67" y="0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1" y="6"/>
                  </a:lnTo>
                  <a:lnTo>
                    <a:pt x="30" y="12"/>
                  </a:lnTo>
                  <a:lnTo>
                    <a:pt x="19" y="21"/>
                  </a:lnTo>
                  <a:lnTo>
                    <a:pt x="12" y="31"/>
                  </a:lnTo>
                  <a:lnTo>
                    <a:pt x="5" y="43"/>
                  </a:lnTo>
                  <a:lnTo>
                    <a:pt x="1" y="55"/>
                  </a:lnTo>
                  <a:lnTo>
                    <a:pt x="0" y="68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1" y="404"/>
                  </a:lnTo>
                  <a:lnTo>
                    <a:pt x="5" y="416"/>
                  </a:lnTo>
                  <a:lnTo>
                    <a:pt x="12" y="428"/>
                  </a:lnTo>
                  <a:lnTo>
                    <a:pt x="19" y="438"/>
                  </a:lnTo>
                  <a:lnTo>
                    <a:pt x="30" y="446"/>
                  </a:lnTo>
                  <a:lnTo>
                    <a:pt x="41" y="452"/>
                  </a:lnTo>
                  <a:lnTo>
                    <a:pt x="54" y="456"/>
                  </a:lnTo>
                  <a:lnTo>
                    <a:pt x="67" y="457"/>
                  </a:lnTo>
                  <a:lnTo>
                    <a:pt x="237" y="457"/>
                  </a:lnTo>
                  <a:lnTo>
                    <a:pt x="237" y="509"/>
                  </a:lnTo>
                  <a:lnTo>
                    <a:pt x="101" y="509"/>
                  </a:lnTo>
                  <a:lnTo>
                    <a:pt x="101" y="576"/>
                  </a:lnTo>
                  <a:lnTo>
                    <a:pt x="473" y="576"/>
                  </a:lnTo>
                  <a:lnTo>
                    <a:pt x="473" y="509"/>
                  </a:lnTo>
                  <a:lnTo>
                    <a:pt x="339" y="509"/>
                  </a:lnTo>
                  <a:lnTo>
                    <a:pt x="339" y="457"/>
                  </a:lnTo>
                  <a:lnTo>
                    <a:pt x="507" y="457"/>
                  </a:lnTo>
                  <a:lnTo>
                    <a:pt x="507" y="457"/>
                  </a:lnTo>
                  <a:lnTo>
                    <a:pt x="522" y="456"/>
                  </a:lnTo>
                  <a:lnTo>
                    <a:pt x="534" y="452"/>
                  </a:lnTo>
                  <a:lnTo>
                    <a:pt x="546" y="446"/>
                  </a:lnTo>
                  <a:lnTo>
                    <a:pt x="555" y="438"/>
                  </a:lnTo>
                  <a:lnTo>
                    <a:pt x="564" y="428"/>
                  </a:lnTo>
                  <a:lnTo>
                    <a:pt x="570" y="416"/>
                  </a:lnTo>
                  <a:lnTo>
                    <a:pt x="574" y="404"/>
                  </a:lnTo>
                  <a:lnTo>
                    <a:pt x="575" y="390"/>
                  </a:lnTo>
                  <a:lnTo>
                    <a:pt x="575" y="68"/>
                  </a:lnTo>
                  <a:lnTo>
                    <a:pt x="575" y="68"/>
                  </a:lnTo>
                  <a:lnTo>
                    <a:pt x="574" y="55"/>
                  </a:lnTo>
                  <a:lnTo>
                    <a:pt x="570" y="43"/>
                  </a:lnTo>
                  <a:lnTo>
                    <a:pt x="564" y="31"/>
                  </a:lnTo>
                  <a:lnTo>
                    <a:pt x="555" y="21"/>
                  </a:lnTo>
                  <a:lnTo>
                    <a:pt x="546" y="12"/>
                  </a:lnTo>
                  <a:lnTo>
                    <a:pt x="534" y="6"/>
                  </a:lnTo>
                  <a:lnTo>
                    <a:pt x="522" y="2"/>
                  </a:lnTo>
                  <a:lnTo>
                    <a:pt x="507" y="0"/>
                  </a:lnTo>
                  <a:lnTo>
                    <a:pt x="507" y="0"/>
                  </a:lnTo>
                  <a:close/>
                  <a:moveTo>
                    <a:pt x="507" y="373"/>
                  </a:moveTo>
                  <a:lnTo>
                    <a:pt x="507" y="373"/>
                  </a:lnTo>
                  <a:lnTo>
                    <a:pt x="506" y="380"/>
                  </a:lnTo>
                  <a:lnTo>
                    <a:pt x="502" y="385"/>
                  </a:lnTo>
                  <a:lnTo>
                    <a:pt x="498" y="388"/>
                  </a:lnTo>
                  <a:lnTo>
                    <a:pt x="490" y="390"/>
                  </a:lnTo>
                  <a:lnTo>
                    <a:pt x="84" y="390"/>
                  </a:lnTo>
                  <a:lnTo>
                    <a:pt x="84" y="390"/>
                  </a:lnTo>
                  <a:lnTo>
                    <a:pt x="78" y="388"/>
                  </a:lnTo>
                  <a:lnTo>
                    <a:pt x="72" y="385"/>
                  </a:lnTo>
                  <a:lnTo>
                    <a:pt x="69" y="380"/>
                  </a:lnTo>
                  <a:lnTo>
                    <a:pt x="67" y="373"/>
                  </a:lnTo>
                  <a:lnTo>
                    <a:pt x="67" y="85"/>
                  </a:lnTo>
                  <a:lnTo>
                    <a:pt x="67" y="85"/>
                  </a:lnTo>
                  <a:lnTo>
                    <a:pt x="69" y="79"/>
                  </a:lnTo>
                  <a:lnTo>
                    <a:pt x="72" y="74"/>
                  </a:lnTo>
                  <a:lnTo>
                    <a:pt x="78" y="70"/>
                  </a:lnTo>
                  <a:lnTo>
                    <a:pt x="84" y="68"/>
                  </a:lnTo>
                  <a:lnTo>
                    <a:pt x="490" y="68"/>
                  </a:lnTo>
                  <a:lnTo>
                    <a:pt x="490" y="68"/>
                  </a:lnTo>
                  <a:lnTo>
                    <a:pt x="498" y="70"/>
                  </a:lnTo>
                  <a:lnTo>
                    <a:pt x="502" y="74"/>
                  </a:lnTo>
                  <a:lnTo>
                    <a:pt x="506" y="79"/>
                  </a:lnTo>
                  <a:lnTo>
                    <a:pt x="507" y="85"/>
                  </a:lnTo>
                  <a:lnTo>
                    <a:pt x="507" y="373"/>
                  </a:lnTo>
                  <a:close/>
                  <a:moveTo>
                    <a:pt x="778" y="0"/>
                  </a:moveTo>
                  <a:lnTo>
                    <a:pt x="643" y="0"/>
                  </a:lnTo>
                  <a:lnTo>
                    <a:pt x="643" y="0"/>
                  </a:lnTo>
                  <a:lnTo>
                    <a:pt x="636" y="2"/>
                  </a:lnTo>
                  <a:lnTo>
                    <a:pt x="630" y="3"/>
                  </a:lnTo>
                  <a:lnTo>
                    <a:pt x="624" y="6"/>
                  </a:lnTo>
                  <a:lnTo>
                    <a:pt x="619" y="11"/>
                  </a:lnTo>
                  <a:lnTo>
                    <a:pt x="614" y="16"/>
                  </a:lnTo>
                  <a:lnTo>
                    <a:pt x="612" y="21"/>
                  </a:lnTo>
                  <a:lnTo>
                    <a:pt x="610" y="28"/>
                  </a:lnTo>
                  <a:lnTo>
                    <a:pt x="610" y="34"/>
                  </a:lnTo>
                  <a:lnTo>
                    <a:pt x="610" y="543"/>
                  </a:lnTo>
                  <a:lnTo>
                    <a:pt x="610" y="543"/>
                  </a:lnTo>
                  <a:lnTo>
                    <a:pt x="610" y="549"/>
                  </a:lnTo>
                  <a:lnTo>
                    <a:pt x="612" y="556"/>
                  </a:lnTo>
                  <a:lnTo>
                    <a:pt x="614" y="561"/>
                  </a:lnTo>
                  <a:lnTo>
                    <a:pt x="619" y="566"/>
                  </a:lnTo>
                  <a:lnTo>
                    <a:pt x="624" y="570"/>
                  </a:lnTo>
                  <a:lnTo>
                    <a:pt x="630" y="574"/>
                  </a:lnTo>
                  <a:lnTo>
                    <a:pt x="636" y="575"/>
                  </a:lnTo>
                  <a:lnTo>
                    <a:pt x="643" y="576"/>
                  </a:lnTo>
                  <a:lnTo>
                    <a:pt x="778" y="576"/>
                  </a:lnTo>
                  <a:lnTo>
                    <a:pt x="778" y="576"/>
                  </a:lnTo>
                  <a:lnTo>
                    <a:pt x="786" y="575"/>
                  </a:lnTo>
                  <a:lnTo>
                    <a:pt x="792" y="574"/>
                  </a:lnTo>
                  <a:lnTo>
                    <a:pt x="798" y="570"/>
                  </a:lnTo>
                  <a:lnTo>
                    <a:pt x="802" y="566"/>
                  </a:lnTo>
                  <a:lnTo>
                    <a:pt x="806" y="561"/>
                  </a:lnTo>
                  <a:lnTo>
                    <a:pt x="810" y="556"/>
                  </a:lnTo>
                  <a:lnTo>
                    <a:pt x="811" y="549"/>
                  </a:lnTo>
                  <a:lnTo>
                    <a:pt x="812" y="543"/>
                  </a:lnTo>
                  <a:lnTo>
                    <a:pt x="812" y="34"/>
                  </a:lnTo>
                  <a:lnTo>
                    <a:pt x="812" y="34"/>
                  </a:lnTo>
                  <a:lnTo>
                    <a:pt x="811" y="28"/>
                  </a:lnTo>
                  <a:lnTo>
                    <a:pt x="810" y="21"/>
                  </a:lnTo>
                  <a:lnTo>
                    <a:pt x="806" y="16"/>
                  </a:lnTo>
                  <a:lnTo>
                    <a:pt x="802" y="11"/>
                  </a:lnTo>
                  <a:lnTo>
                    <a:pt x="798" y="6"/>
                  </a:lnTo>
                  <a:lnTo>
                    <a:pt x="792" y="3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8" y="0"/>
                  </a:lnTo>
                  <a:close/>
                  <a:moveTo>
                    <a:pt x="711" y="445"/>
                  </a:moveTo>
                  <a:lnTo>
                    <a:pt x="711" y="445"/>
                  </a:lnTo>
                  <a:lnTo>
                    <a:pt x="702" y="444"/>
                  </a:lnTo>
                  <a:lnTo>
                    <a:pt x="695" y="441"/>
                  </a:lnTo>
                  <a:lnTo>
                    <a:pt x="689" y="438"/>
                  </a:lnTo>
                  <a:lnTo>
                    <a:pt x="683" y="434"/>
                  </a:lnTo>
                  <a:lnTo>
                    <a:pt x="680" y="428"/>
                  </a:lnTo>
                  <a:lnTo>
                    <a:pt x="676" y="422"/>
                  </a:lnTo>
                  <a:lnTo>
                    <a:pt x="674" y="415"/>
                  </a:lnTo>
                  <a:lnTo>
                    <a:pt x="672" y="406"/>
                  </a:lnTo>
                  <a:lnTo>
                    <a:pt x="672" y="406"/>
                  </a:lnTo>
                  <a:lnTo>
                    <a:pt x="674" y="399"/>
                  </a:lnTo>
                  <a:lnTo>
                    <a:pt x="676" y="392"/>
                  </a:lnTo>
                  <a:lnTo>
                    <a:pt x="680" y="386"/>
                  </a:lnTo>
                  <a:lnTo>
                    <a:pt x="683" y="380"/>
                  </a:lnTo>
                  <a:lnTo>
                    <a:pt x="689" y="375"/>
                  </a:lnTo>
                  <a:lnTo>
                    <a:pt x="695" y="372"/>
                  </a:lnTo>
                  <a:lnTo>
                    <a:pt x="702" y="369"/>
                  </a:lnTo>
                  <a:lnTo>
                    <a:pt x="711" y="369"/>
                  </a:lnTo>
                  <a:lnTo>
                    <a:pt x="711" y="369"/>
                  </a:lnTo>
                  <a:lnTo>
                    <a:pt x="718" y="369"/>
                  </a:lnTo>
                  <a:lnTo>
                    <a:pt x="725" y="372"/>
                  </a:lnTo>
                  <a:lnTo>
                    <a:pt x="731" y="375"/>
                  </a:lnTo>
                  <a:lnTo>
                    <a:pt x="737" y="380"/>
                  </a:lnTo>
                  <a:lnTo>
                    <a:pt x="742" y="386"/>
                  </a:lnTo>
                  <a:lnTo>
                    <a:pt x="746" y="392"/>
                  </a:lnTo>
                  <a:lnTo>
                    <a:pt x="748" y="399"/>
                  </a:lnTo>
                  <a:lnTo>
                    <a:pt x="748" y="406"/>
                  </a:lnTo>
                  <a:lnTo>
                    <a:pt x="748" y="406"/>
                  </a:lnTo>
                  <a:lnTo>
                    <a:pt x="748" y="415"/>
                  </a:lnTo>
                  <a:lnTo>
                    <a:pt x="746" y="422"/>
                  </a:lnTo>
                  <a:lnTo>
                    <a:pt x="742" y="428"/>
                  </a:lnTo>
                  <a:lnTo>
                    <a:pt x="737" y="434"/>
                  </a:lnTo>
                  <a:lnTo>
                    <a:pt x="731" y="438"/>
                  </a:lnTo>
                  <a:lnTo>
                    <a:pt x="725" y="441"/>
                  </a:lnTo>
                  <a:lnTo>
                    <a:pt x="718" y="444"/>
                  </a:lnTo>
                  <a:lnTo>
                    <a:pt x="711" y="445"/>
                  </a:lnTo>
                  <a:lnTo>
                    <a:pt x="711" y="445"/>
                  </a:lnTo>
                  <a:close/>
                  <a:moveTo>
                    <a:pt x="765" y="103"/>
                  </a:moveTo>
                  <a:lnTo>
                    <a:pt x="657" y="103"/>
                  </a:lnTo>
                  <a:lnTo>
                    <a:pt x="657" y="103"/>
                  </a:lnTo>
                  <a:lnTo>
                    <a:pt x="653" y="103"/>
                  </a:lnTo>
                  <a:lnTo>
                    <a:pt x="649" y="102"/>
                  </a:lnTo>
                  <a:lnTo>
                    <a:pt x="643" y="98"/>
                  </a:lnTo>
                  <a:lnTo>
                    <a:pt x="640" y="92"/>
                  </a:lnTo>
                  <a:lnTo>
                    <a:pt x="639" y="90"/>
                  </a:lnTo>
                  <a:lnTo>
                    <a:pt x="639" y="85"/>
                  </a:lnTo>
                  <a:lnTo>
                    <a:pt x="639" y="85"/>
                  </a:lnTo>
                  <a:lnTo>
                    <a:pt x="639" y="81"/>
                  </a:lnTo>
                  <a:lnTo>
                    <a:pt x="640" y="79"/>
                  </a:lnTo>
                  <a:lnTo>
                    <a:pt x="643" y="73"/>
                  </a:lnTo>
                  <a:lnTo>
                    <a:pt x="649" y="69"/>
                  </a:lnTo>
                  <a:lnTo>
                    <a:pt x="653" y="68"/>
                  </a:lnTo>
                  <a:lnTo>
                    <a:pt x="657" y="68"/>
                  </a:lnTo>
                  <a:lnTo>
                    <a:pt x="765" y="68"/>
                  </a:lnTo>
                  <a:lnTo>
                    <a:pt x="765" y="68"/>
                  </a:lnTo>
                  <a:lnTo>
                    <a:pt x="769" y="68"/>
                  </a:lnTo>
                  <a:lnTo>
                    <a:pt x="771" y="69"/>
                  </a:lnTo>
                  <a:lnTo>
                    <a:pt x="777" y="73"/>
                  </a:lnTo>
                  <a:lnTo>
                    <a:pt x="781" y="79"/>
                  </a:lnTo>
                  <a:lnTo>
                    <a:pt x="782" y="81"/>
                  </a:lnTo>
                  <a:lnTo>
                    <a:pt x="782" y="85"/>
                  </a:lnTo>
                  <a:lnTo>
                    <a:pt x="782" y="85"/>
                  </a:lnTo>
                  <a:lnTo>
                    <a:pt x="782" y="90"/>
                  </a:lnTo>
                  <a:lnTo>
                    <a:pt x="781" y="92"/>
                  </a:lnTo>
                  <a:lnTo>
                    <a:pt x="777" y="98"/>
                  </a:lnTo>
                  <a:lnTo>
                    <a:pt x="771" y="102"/>
                  </a:lnTo>
                  <a:lnTo>
                    <a:pt x="769" y="103"/>
                  </a:lnTo>
                  <a:lnTo>
                    <a:pt x="765" y="103"/>
                  </a:lnTo>
                  <a:lnTo>
                    <a:pt x="765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07" name="Freeform 206"/>
            <p:cNvSpPr>
              <a:spLocks noEditPoints="1"/>
            </p:cNvSpPr>
            <p:nvPr/>
          </p:nvSpPr>
          <p:spPr bwMode="auto">
            <a:xfrm>
              <a:off x="6390671" y="3674734"/>
              <a:ext cx="388938" cy="390525"/>
            </a:xfrm>
            <a:custGeom>
              <a:avLst/>
              <a:gdLst>
                <a:gd name="T0" fmla="*/ 272 w 736"/>
                <a:gd name="T1" fmla="*/ 192 h 738"/>
                <a:gd name="T2" fmla="*/ 183 w 736"/>
                <a:gd name="T3" fmla="*/ 290 h 738"/>
                <a:gd name="T4" fmla="*/ 171 w 736"/>
                <a:gd name="T5" fmla="*/ 410 h 738"/>
                <a:gd name="T6" fmla="*/ 241 w 736"/>
                <a:gd name="T7" fmla="*/ 524 h 738"/>
                <a:gd name="T8" fmla="*/ 368 w 736"/>
                <a:gd name="T9" fmla="*/ 570 h 738"/>
                <a:gd name="T10" fmla="*/ 480 w 736"/>
                <a:gd name="T11" fmla="*/ 535 h 738"/>
                <a:gd name="T12" fmla="*/ 559 w 736"/>
                <a:gd name="T13" fmla="*/ 429 h 738"/>
                <a:gd name="T14" fmla="*/ 559 w 736"/>
                <a:gd name="T15" fmla="*/ 309 h 738"/>
                <a:gd name="T16" fmla="*/ 480 w 736"/>
                <a:gd name="T17" fmla="*/ 203 h 738"/>
                <a:gd name="T18" fmla="*/ 368 w 736"/>
                <a:gd name="T19" fmla="*/ 168 h 738"/>
                <a:gd name="T20" fmla="*/ 319 w 736"/>
                <a:gd name="T21" fmla="*/ 460 h 738"/>
                <a:gd name="T22" fmla="*/ 272 w 736"/>
                <a:gd name="T23" fmla="*/ 410 h 738"/>
                <a:gd name="T24" fmla="*/ 266 w 736"/>
                <a:gd name="T25" fmla="*/ 347 h 738"/>
                <a:gd name="T26" fmla="*/ 302 w 736"/>
                <a:gd name="T27" fmla="*/ 288 h 738"/>
                <a:gd name="T28" fmla="*/ 368 w 736"/>
                <a:gd name="T29" fmla="*/ 264 h 738"/>
                <a:gd name="T30" fmla="*/ 427 w 736"/>
                <a:gd name="T31" fmla="*/ 282 h 738"/>
                <a:gd name="T32" fmla="*/ 468 w 736"/>
                <a:gd name="T33" fmla="*/ 337 h 738"/>
                <a:gd name="T34" fmla="*/ 468 w 736"/>
                <a:gd name="T35" fmla="*/ 400 h 738"/>
                <a:gd name="T36" fmla="*/ 427 w 736"/>
                <a:gd name="T37" fmla="*/ 456 h 738"/>
                <a:gd name="T38" fmla="*/ 368 w 736"/>
                <a:gd name="T39" fmla="*/ 474 h 738"/>
                <a:gd name="T40" fmla="*/ 19 w 736"/>
                <a:gd name="T41" fmla="*/ 19 h 738"/>
                <a:gd name="T42" fmla="*/ 1 w 736"/>
                <a:gd name="T43" fmla="*/ 685 h 738"/>
                <a:gd name="T44" fmla="*/ 67 w 736"/>
                <a:gd name="T45" fmla="*/ 738 h 738"/>
                <a:gd name="T46" fmla="*/ 724 w 736"/>
                <a:gd name="T47" fmla="*/ 707 h 738"/>
                <a:gd name="T48" fmla="*/ 731 w 736"/>
                <a:gd name="T49" fmla="*/ 41 h 738"/>
                <a:gd name="T50" fmla="*/ 668 w 736"/>
                <a:gd name="T51" fmla="*/ 0 h 738"/>
                <a:gd name="T52" fmla="*/ 131 w 736"/>
                <a:gd name="T53" fmla="*/ 80 h 738"/>
                <a:gd name="T54" fmla="*/ 131 w 736"/>
                <a:gd name="T55" fmla="*/ 122 h 738"/>
                <a:gd name="T56" fmla="*/ 93 w 736"/>
                <a:gd name="T57" fmla="*/ 137 h 738"/>
                <a:gd name="T58" fmla="*/ 63 w 736"/>
                <a:gd name="T59" fmla="*/ 100 h 738"/>
                <a:gd name="T60" fmla="*/ 85 w 736"/>
                <a:gd name="T61" fmla="*/ 66 h 738"/>
                <a:gd name="T62" fmla="*/ 85 w 736"/>
                <a:gd name="T63" fmla="*/ 671 h 738"/>
                <a:gd name="T64" fmla="*/ 63 w 736"/>
                <a:gd name="T65" fmla="*/ 638 h 738"/>
                <a:gd name="T66" fmla="*/ 93 w 736"/>
                <a:gd name="T67" fmla="*/ 600 h 738"/>
                <a:gd name="T68" fmla="*/ 131 w 736"/>
                <a:gd name="T69" fmla="*/ 616 h 738"/>
                <a:gd name="T70" fmla="*/ 131 w 736"/>
                <a:gd name="T71" fmla="*/ 658 h 738"/>
                <a:gd name="T72" fmla="*/ 368 w 736"/>
                <a:gd name="T73" fmla="*/ 641 h 738"/>
                <a:gd name="T74" fmla="*/ 216 w 736"/>
                <a:gd name="T75" fmla="*/ 594 h 738"/>
                <a:gd name="T76" fmla="*/ 108 w 736"/>
                <a:gd name="T77" fmla="*/ 450 h 738"/>
                <a:gd name="T78" fmla="*/ 108 w 736"/>
                <a:gd name="T79" fmla="*/ 288 h 738"/>
                <a:gd name="T80" fmla="*/ 216 w 736"/>
                <a:gd name="T81" fmla="*/ 143 h 738"/>
                <a:gd name="T82" fmla="*/ 368 w 736"/>
                <a:gd name="T83" fmla="*/ 96 h 738"/>
                <a:gd name="T84" fmla="*/ 541 w 736"/>
                <a:gd name="T85" fmla="*/ 159 h 738"/>
                <a:gd name="T86" fmla="*/ 634 w 736"/>
                <a:gd name="T87" fmla="*/ 313 h 738"/>
                <a:gd name="T88" fmla="*/ 618 w 736"/>
                <a:gd name="T89" fmla="*/ 475 h 738"/>
                <a:gd name="T90" fmla="*/ 498 w 736"/>
                <a:gd name="T91" fmla="*/ 609 h 738"/>
                <a:gd name="T92" fmla="*/ 636 w 736"/>
                <a:gd name="T93" fmla="*/ 675 h 738"/>
                <a:gd name="T94" fmla="*/ 601 w 736"/>
                <a:gd name="T95" fmla="*/ 652 h 738"/>
                <a:gd name="T96" fmla="*/ 608 w 736"/>
                <a:gd name="T97" fmla="*/ 610 h 738"/>
                <a:gd name="T98" fmla="*/ 650 w 736"/>
                <a:gd name="T99" fmla="*/ 603 h 738"/>
                <a:gd name="T100" fmla="*/ 673 w 736"/>
                <a:gd name="T101" fmla="*/ 638 h 738"/>
                <a:gd name="T102" fmla="*/ 643 w 736"/>
                <a:gd name="T103" fmla="*/ 674 h 738"/>
                <a:gd name="T104" fmla="*/ 614 w 736"/>
                <a:gd name="T105" fmla="*/ 131 h 738"/>
                <a:gd name="T106" fmla="*/ 599 w 736"/>
                <a:gd name="T107" fmla="*/ 93 h 738"/>
                <a:gd name="T108" fmla="*/ 636 w 736"/>
                <a:gd name="T109" fmla="*/ 63 h 738"/>
                <a:gd name="T110" fmla="*/ 670 w 736"/>
                <a:gd name="T111" fmla="*/ 86 h 738"/>
                <a:gd name="T112" fmla="*/ 662 w 736"/>
                <a:gd name="T113" fmla="*/ 128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6" h="738">
                  <a:moveTo>
                    <a:pt x="368" y="168"/>
                  </a:moveTo>
                  <a:lnTo>
                    <a:pt x="368" y="168"/>
                  </a:lnTo>
                  <a:lnTo>
                    <a:pt x="347" y="169"/>
                  </a:lnTo>
                  <a:lnTo>
                    <a:pt x="327" y="171"/>
                  </a:lnTo>
                  <a:lnTo>
                    <a:pt x="308" y="177"/>
                  </a:lnTo>
                  <a:lnTo>
                    <a:pt x="290" y="183"/>
                  </a:lnTo>
                  <a:lnTo>
                    <a:pt x="272" y="192"/>
                  </a:lnTo>
                  <a:lnTo>
                    <a:pt x="256" y="203"/>
                  </a:lnTo>
                  <a:lnTo>
                    <a:pt x="241" y="213"/>
                  </a:lnTo>
                  <a:lnTo>
                    <a:pt x="226" y="227"/>
                  </a:lnTo>
                  <a:lnTo>
                    <a:pt x="213" y="241"/>
                  </a:lnTo>
                  <a:lnTo>
                    <a:pt x="202" y="257"/>
                  </a:lnTo>
                  <a:lnTo>
                    <a:pt x="191" y="272"/>
                  </a:lnTo>
                  <a:lnTo>
                    <a:pt x="183" y="290"/>
                  </a:lnTo>
                  <a:lnTo>
                    <a:pt x="177" y="309"/>
                  </a:lnTo>
                  <a:lnTo>
                    <a:pt x="171" y="328"/>
                  </a:lnTo>
                  <a:lnTo>
                    <a:pt x="168" y="348"/>
                  </a:lnTo>
                  <a:lnTo>
                    <a:pt x="167" y="369"/>
                  </a:lnTo>
                  <a:lnTo>
                    <a:pt x="167" y="369"/>
                  </a:lnTo>
                  <a:lnTo>
                    <a:pt x="168" y="389"/>
                  </a:lnTo>
                  <a:lnTo>
                    <a:pt x="171" y="410"/>
                  </a:lnTo>
                  <a:lnTo>
                    <a:pt x="177" y="429"/>
                  </a:lnTo>
                  <a:lnTo>
                    <a:pt x="183" y="447"/>
                  </a:lnTo>
                  <a:lnTo>
                    <a:pt x="191" y="465"/>
                  </a:lnTo>
                  <a:lnTo>
                    <a:pt x="202" y="481"/>
                  </a:lnTo>
                  <a:lnTo>
                    <a:pt x="213" y="497"/>
                  </a:lnTo>
                  <a:lnTo>
                    <a:pt x="226" y="511"/>
                  </a:lnTo>
                  <a:lnTo>
                    <a:pt x="241" y="524"/>
                  </a:lnTo>
                  <a:lnTo>
                    <a:pt x="256" y="535"/>
                  </a:lnTo>
                  <a:lnTo>
                    <a:pt x="272" y="546"/>
                  </a:lnTo>
                  <a:lnTo>
                    <a:pt x="290" y="554"/>
                  </a:lnTo>
                  <a:lnTo>
                    <a:pt x="308" y="560"/>
                  </a:lnTo>
                  <a:lnTo>
                    <a:pt x="327" y="566"/>
                  </a:lnTo>
                  <a:lnTo>
                    <a:pt x="347" y="569"/>
                  </a:lnTo>
                  <a:lnTo>
                    <a:pt x="368" y="570"/>
                  </a:lnTo>
                  <a:lnTo>
                    <a:pt x="368" y="570"/>
                  </a:lnTo>
                  <a:lnTo>
                    <a:pt x="388" y="569"/>
                  </a:lnTo>
                  <a:lnTo>
                    <a:pt x="409" y="566"/>
                  </a:lnTo>
                  <a:lnTo>
                    <a:pt x="428" y="560"/>
                  </a:lnTo>
                  <a:lnTo>
                    <a:pt x="446" y="554"/>
                  </a:lnTo>
                  <a:lnTo>
                    <a:pt x="464" y="546"/>
                  </a:lnTo>
                  <a:lnTo>
                    <a:pt x="480" y="535"/>
                  </a:lnTo>
                  <a:lnTo>
                    <a:pt x="495" y="524"/>
                  </a:lnTo>
                  <a:lnTo>
                    <a:pt x="510" y="511"/>
                  </a:lnTo>
                  <a:lnTo>
                    <a:pt x="523" y="497"/>
                  </a:lnTo>
                  <a:lnTo>
                    <a:pt x="534" y="481"/>
                  </a:lnTo>
                  <a:lnTo>
                    <a:pt x="545" y="465"/>
                  </a:lnTo>
                  <a:lnTo>
                    <a:pt x="553" y="447"/>
                  </a:lnTo>
                  <a:lnTo>
                    <a:pt x="559" y="429"/>
                  </a:lnTo>
                  <a:lnTo>
                    <a:pt x="565" y="410"/>
                  </a:lnTo>
                  <a:lnTo>
                    <a:pt x="567" y="389"/>
                  </a:lnTo>
                  <a:lnTo>
                    <a:pt x="569" y="369"/>
                  </a:lnTo>
                  <a:lnTo>
                    <a:pt x="569" y="369"/>
                  </a:lnTo>
                  <a:lnTo>
                    <a:pt x="567" y="348"/>
                  </a:lnTo>
                  <a:lnTo>
                    <a:pt x="565" y="328"/>
                  </a:lnTo>
                  <a:lnTo>
                    <a:pt x="559" y="309"/>
                  </a:lnTo>
                  <a:lnTo>
                    <a:pt x="553" y="290"/>
                  </a:lnTo>
                  <a:lnTo>
                    <a:pt x="545" y="272"/>
                  </a:lnTo>
                  <a:lnTo>
                    <a:pt x="534" y="257"/>
                  </a:lnTo>
                  <a:lnTo>
                    <a:pt x="523" y="241"/>
                  </a:lnTo>
                  <a:lnTo>
                    <a:pt x="510" y="227"/>
                  </a:lnTo>
                  <a:lnTo>
                    <a:pt x="495" y="213"/>
                  </a:lnTo>
                  <a:lnTo>
                    <a:pt x="480" y="203"/>
                  </a:lnTo>
                  <a:lnTo>
                    <a:pt x="464" y="192"/>
                  </a:lnTo>
                  <a:lnTo>
                    <a:pt x="446" y="183"/>
                  </a:lnTo>
                  <a:lnTo>
                    <a:pt x="428" y="177"/>
                  </a:lnTo>
                  <a:lnTo>
                    <a:pt x="409" y="171"/>
                  </a:lnTo>
                  <a:lnTo>
                    <a:pt x="388" y="169"/>
                  </a:lnTo>
                  <a:lnTo>
                    <a:pt x="368" y="168"/>
                  </a:lnTo>
                  <a:lnTo>
                    <a:pt x="368" y="168"/>
                  </a:lnTo>
                  <a:close/>
                  <a:moveTo>
                    <a:pt x="368" y="474"/>
                  </a:moveTo>
                  <a:lnTo>
                    <a:pt x="368" y="474"/>
                  </a:lnTo>
                  <a:lnTo>
                    <a:pt x="357" y="472"/>
                  </a:lnTo>
                  <a:lnTo>
                    <a:pt x="346" y="471"/>
                  </a:lnTo>
                  <a:lnTo>
                    <a:pt x="337" y="469"/>
                  </a:lnTo>
                  <a:lnTo>
                    <a:pt x="327" y="465"/>
                  </a:lnTo>
                  <a:lnTo>
                    <a:pt x="319" y="460"/>
                  </a:lnTo>
                  <a:lnTo>
                    <a:pt x="309" y="456"/>
                  </a:lnTo>
                  <a:lnTo>
                    <a:pt x="302" y="450"/>
                  </a:lnTo>
                  <a:lnTo>
                    <a:pt x="295" y="442"/>
                  </a:lnTo>
                  <a:lnTo>
                    <a:pt x="287" y="435"/>
                  </a:lnTo>
                  <a:lnTo>
                    <a:pt x="281" y="428"/>
                  </a:lnTo>
                  <a:lnTo>
                    <a:pt x="277" y="418"/>
                  </a:lnTo>
                  <a:lnTo>
                    <a:pt x="272" y="410"/>
                  </a:lnTo>
                  <a:lnTo>
                    <a:pt x="268" y="400"/>
                  </a:lnTo>
                  <a:lnTo>
                    <a:pt x="266" y="390"/>
                  </a:lnTo>
                  <a:lnTo>
                    <a:pt x="265" y="380"/>
                  </a:lnTo>
                  <a:lnTo>
                    <a:pt x="263" y="369"/>
                  </a:lnTo>
                  <a:lnTo>
                    <a:pt x="263" y="369"/>
                  </a:lnTo>
                  <a:lnTo>
                    <a:pt x="265" y="358"/>
                  </a:lnTo>
                  <a:lnTo>
                    <a:pt x="266" y="347"/>
                  </a:lnTo>
                  <a:lnTo>
                    <a:pt x="268" y="337"/>
                  </a:lnTo>
                  <a:lnTo>
                    <a:pt x="272" y="328"/>
                  </a:lnTo>
                  <a:lnTo>
                    <a:pt x="277" y="319"/>
                  </a:lnTo>
                  <a:lnTo>
                    <a:pt x="281" y="310"/>
                  </a:lnTo>
                  <a:lnTo>
                    <a:pt x="287" y="303"/>
                  </a:lnTo>
                  <a:lnTo>
                    <a:pt x="295" y="295"/>
                  </a:lnTo>
                  <a:lnTo>
                    <a:pt x="302" y="288"/>
                  </a:lnTo>
                  <a:lnTo>
                    <a:pt x="309" y="282"/>
                  </a:lnTo>
                  <a:lnTo>
                    <a:pt x="319" y="277"/>
                  </a:lnTo>
                  <a:lnTo>
                    <a:pt x="327" y="272"/>
                  </a:lnTo>
                  <a:lnTo>
                    <a:pt x="337" y="269"/>
                  </a:lnTo>
                  <a:lnTo>
                    <a:pt x="346" y="266"/>
                  </a:lnTo>
                  <a:lnTo>
                    <a:pt x="357" y="265"/>
                  </a:lnTo>
                  <a:lnTo>
                    <a:pt x="368" y="264"/>
                  </a:lnTo>
                  <a:lnTo>
                    <a:pt x="368" y="264"/>
                  </a:lnTo>
                  <a:lnTo>
                    <a:pt x="379" y="265"/>
                  </a:lnTo>
                  <a:lnTo>
                    <a:pt x="390" y="266"/>
                  </a:lnTo>
                  <a:lnTo>
                    <a:pt x="399" y="269"/>
                  </a:lnTo>
                  <a:lnTo>
                    <a:pt x="409" y="272"/>
                  </a:lnTo>
                  <a:lnTo>
                    <a:pt x="417" y="277"/>
                  </a:lnTo>
                  <a:lnTo>
                    <a:pt x="427" y="282"/>
                  </a:lnTo>
                  <a:lnTo>
                    <a:pt x="434" y="288"/>
                  </a:lnTo>
                  <a:lnTo>
                    <a:pt x="441" y="295"/>
                  </a:lnTo>
                  <a:lnTo>
                    <a:pt x="448" y="303"/>
                  </a:lnTo>
                  <a:lnTo>
                    <a:pt x="454" y="310"/>
                  </a:lnTo>
                  <a:lnTo>
                    <a:pt x="459" y="319"/>
                  </a:lnTo>
                  <a:lnTo>
                    <a:pt x="464" y="328"/>
                  </a:lnTo>
                  <a:lnTo>
                    <a:pt x="468" y="337"/>
                  </a:lnTo>
                  <a:lnTo>
                    <a:pt x="470" y="347"/>
                  </a:lnTo>
                  <a:lnTo>
                    <a:pt x="471" y="358"/>
                  </a:lnTo>
                  <a:lnTo>
                    <a:pt x="472" y="369"/>
                  </a:lnTo>
                  <a:lnTo>
                    <a:pt x="472" y="369"/>
                  </a:lnTo>
                  <a:lnTo>
                    <a:pt x="471" y="380"/>
                  </a:lnTo>
                  <a:lnTo>
                    <a:pt x="470" y="390"/>
                  </a:lnTo>
                  <a:lnTo>
                    <a:pt x="468" y="400"/>
                  </a:lnTo>
                  <a:lnTo>
                    <a:pt x="464" y="410"/>
                  </a:lnTo>
                  <a:lnTo>
                    <a:pt x="459" y="418"/>
                  </a:lnTo>
                  <a:lnTo>
                    <a:pt x="454" y="428"/>
                  </a:lnTo>
                  <a:lnTo>
                    <a:pt x="448" y="435"/>
                  </a:lnTo>
                  <a:lnTo>
                    <a:pt x="441" y="442"/>
                  </a:lnTo>
                  <a:lnTo>
                    <a:pt x="434" y="450"/>
                  </a:lnTo>
                  <a:lnTo>
                    <a:pt x="427" y="456"/>
                  </a:lnTo>
                  <a:lnTo>
                    <a:pt x="417" y="460"/>
                  </a:lnTo>
                  <a:lnTo>
                    <a:pt x="409" y="465"/>
                  </a:lnTo>
                  <a:lnTo>
                    <a:pt x="399" y="469"/>
                  </a:lnTo>
                  <a:lnTo>
                    <a:pt x="390" y="471"/>
                  </a:lnTo>
                  <a:lnTo>
                    <a:pt x="379" y="472"/>
                  </a:lnTo>
                  <a:lnTo>
                    <a:pt x="368" y="474"/>
                  </a:lnTo>
                  <a:lnTo>
                    <a:pt x="368" y="474"/>
                  </a:lnTo>
                  <a:close/>
                  <a:moveTo>
                    <a:pt x="668" y="0"/>
                  </a:moveTo>
                  <a:lnTo>
                    <a:pt x="67" y="0"/>
                  </a:lnTo>
                  <a:lnTo>
                    <a:pt x="67" y="0"/>
                  </a:lnTo>
                  <a:lnTo>
                    <a:pt x="53" y="1"/>
                  </a:lnTo>
                  <a:lnTo>
                    <a:pt x="41" y="5"/>
                  </a:lnTo>
                  <a:lnTo>
                    <a:pt x="30" y="12"/>
                  </a:lnTo>
                  <a:lnTo>
                    <a:pt x="19" y="19"/>
                  </a:lnTo>
                  <a:lnTo>
                    <a:pt x="12" y="30"/>
                  </a:lnTo>
                  <a:lnTo>
                    <a:pt x="5" y="41"/>
                  </a:lnTo>
                  <a:lnTo>
                    <a:pt x="1" y="53"/>
                  </a:lnTo>
                  <a:lnTo>
                    <a:pt x="0" y="68"/>
                  </a:lnTo>
                  <a:lnTo>
                    <a:pt x="0" y="670"/>
                  </a:lnTo>
                  <a:lnTo>
                    <a:pt x="0" y="670"/>
                  </a:lnTo>
                  <a:lnTo>
                    <a:pt x="1" y="685"/>
                  </a:lnTo>
                  <a:lnTo>
                    <a:pt x="5" y="697"/>
                  </a:lnTo>
                  <a:lnTo>
                    <a:pt x="12" y="707"/>
                  </a:lnTo>
                  <a:lnTo>
                    <a:pt x="19" y="718"/>
                  </a:lnTo>
                  <a:lnTo>
                    <a:pt x="30" y="725"/>
                  </a:lnTo>
                  <a:lnTo>
                    <a:pt x="41" y="733"/>
                  </a:lnTo>
                  <a:lnTo>
                    <a:pt x="53" y="736"/>
                  </a:lnTo>
                  <a:lnTo>
                    <a:pt x="67" y="738"/>
                  </a:lnTo>
                  <a:lnTo>
                    <a:pt x="668" y="738"/>
                  </a:lnTo>
                  <a:lnTo>
                    <a:pt x="668" y="738"/>
                  </a:lnTo>
                  <a:lnTo>
                    <a:pt x="683" y="736"/>
                  </a:lnTo>
                  <a:lnTo>
                    <a:pt x="695" y="733"/>
                  </a:lnTo>
                  <a:lnTo>
                    <a:pt x="706" y="725"/>
                  </a:lnTo>
                  <a:lnTo>
                    <a:pt x="716" y="718"/>
                  </a:lnTo>
                  <a:lnTo>
                    <a:pt x="724" y="707"/>
                  </a:lnTo>
                  <a:lnTo>
                    <a:pt x="731" y="697"/>
                  </a:lnTo>
                  <a:lnTo>
                    <a:pt x="734" y="685"/>
                  </a:lnTo>
                  <a:lnTo>
                    <a:pt x="736" y="670"/>
                  </a:lnTo>
                  <a:lnTo>
                    <a:pt x="736" y="68"/>
                  </a:lnTo>
                  <a:lnTo>
                    <a:pt x="736" y="68"/>
                  </a:lnTo>
                  <a:lnTo>
                    <a:pt x="734" y="53"/>
                  </a:lnTo>
                  <a:lnTo>
                    <a:pt x="731" y="41"/>
                  </a:lnTo>
                  <a:lnTo>
                    <a:pt x="724" y="30"/>
                  </a:lnTo>
                  <a:lnTo>
                    <a:pt x="716" y="19"/>
                  </a:lnTo>
                  <a:lnTo>
                    <a:pt x="706" y="12"/>
                  </a:lnTo>
                  <a:lnTo>
                    <a:pt x="695" y="5"/>
                  </a:lnTo>
                  <a:lnTo>
                    <a:pt x="683" y="1"/>
                  </a:lnTo>
                  <a:lnTo>
                    <a:pt x="668" y="0"/>
                  </a:lnTo>
                  <a:lnTo>
                    <a:pt x="668" y="0"/>
                  </a:lnTo>
                  <a:close/>
                  <a:moveTo>
                    <a:pt x="100" y="63"/>
                  </a:moveTo>
                  <a:lnTo>
                    <a:pt x="100" y="63"/>
                  </a:lnTo>
                  <a:lnTo>
                    <a:pt x="108" y="64"/>
                  </a:lnTo>
                  <a:lnTo>
                    <a:pt x="116" y="66"/>
                  </a:lnTo>
                  <a:lnTo>
                    <a:pt x="122" y="70"/>
                  </a:lnTo>
                  <a:lnTo>
                    <a:pt x="128" y="74"/>
                  </a:lnTo>
                  <a:lnTo>
                    <a:pt x="131" y="80"/>
                  </a:lnTo>
                  <a:lnTo>
                    <a:pt x="135" y="86"/>
                  </a:lnTo>
                  <a:lnTo>
                    <a:pt x="137" y="93"/>
                  </a:lnTo>
                  <a:lnTo>
                    <a:pt x="138" y="100"/>
                  </a:lnTo>
                  <a:lnTo>
                    <a:pt x="138" y="100"/>
                  </a:lnTo>
                  <a:lnTo>
                    <a:pt x="137" y="109"/>
                  </a:lnTo>
                  <a:lnTo>
                    <a:pt x="135" y="116"/>
                  </a:lnTo>
                  <a:lnTo>
                    <a:pt x="131" y="122"/>
                  </a:lnTo>
                  <a:lnTo>
                    <a:pt x="128" y="128"/>
                  </a:lnTo>
                  <a:lnTo>
                    <a:pt x="122" y="131"/>
                  </a:lnTo>
                  <a:lnTo>
                    <a:pt x="116" y="135"/>
                  </a:lnTo>
                  <a:lnTo>
                    <a:pt x="108" y="137"/>
                  </a:lnTo>
                  <a:lnTo>
                    <a:pt x="100" y="139"/>
                  </a:lnTo>
                  <a:lnTo>
                    <a:pt x="100" y="139"/>
                  </a:lnTo>
                  <a:lnTo>
                    <a:pt x="93" y="137"/>
                  </a:lnTo>
                  <a:lnTo>
                    <a:pt x="85" y="135"/>
                  </a:lnTo>
                  <a:lnTo>
                    <a:pt x="79" y="131"/>
                  </a:lnTo>
                  <a:lnTo>
                    <a:pt x="73" y="128"/>
                  </a:lnTo>
                  <a:lnTo>
                    <a:pt x="70" y="122"/>
                  </a:lnTo>
                  <a:lnTo>
                    <a:pt x="66" y="116"/>
                  </a:lnTo>
                  <a:lnTo>
                    <a:pt x="64" y="109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64" y="93"/>
                  </a:lnTo>
                  <a:lnTo>
                    <a:pt x="66" y="86"/>
                  </a:lnTo>
                  <a:lnTo>
                    <a:pt x="70" y="80"/>
                  </a:lnTo>
                  <a:lnTo>
                    <a:pt x="73" y="74"/>
                  </a:lnTo>
                  <a:lnTo>
                    <a:pt x="79" y="70"/>
                  </a:lnTo>
                  <a:lnTo>
                    <a:pt x="85" y="66"/>
                  </a:lnTo>
                  <a:lnTo>
                    <a:pt x="93" y="64"/>
                  </a:lnTo>
                  <a:lnTo>
                    <a:pt x="100" y="63"/>
                  </a:lnTo>
                  <a:lnTo>
                    <a:pt x="100" y="63"/>
                  </a:lnTo>
                  <a:close/>
                  <a:moveTo>
                    <a:pt x="100" y="675"/>
                  </a:moveTo>
                  <a:lnTo>
                    <a:pt x="100" y="675"/>
                  </a:lnTo>
                  <a:lnTo>
                    <a:pt x="93" y="674"/>
                  </a:lnTo>
                  <a:lnTo>
                    <a:pt x="85" y="671"/>
                  </a:lnTo>
                  <a:lnTo>
                    <a:pt x="79" y="668"/>
                  </a:lnTo>
                  <a:lnTo>
                    <a:pt x="73" y="664"/>
                  </a:lnTo>
                  <a:lnTo>
                    <a:pt x="70" y="658"/>
                  </a:lnTo>
                  <a:lnTo>
                    <a:pt x="66" y="652"/>
                  </a:lnTo>
                  <a:lnTo>
                    <a:pt x="64" y="645"/>
                  </a:lnTo>
                  <a:lnTo>
                    <a:pt x="63" y="638"/>
                  </a:lnTo>
                  <a:lnTo>
                    <a:pt x="63" y="638"/>
                  </a:lnTo>
                  <a:lnTo>
                    <a:pt x="64" y="629"/>
                  </a:lnTo>
                  <a:lnTo>
                    <a:pt x="66" y="622"/>
                  </a:lnTo>
                  <a:lnTo>
                    <a:pt x="70" y="616"/>
                  </a:lnTo>
                  <a:lnTo>
                    <a:pt x="73" y="610"/>
                  </a:lnTo>
                  <a:lnTo>
                    <a:pt x="79" y="606"/>
                  </a:lnTo>
                  <a:lnTo>
                    <a:pt x="85" y="603"/>
                  </a:lnTo>
                  <a:lnTo>
                    <a:pt x="93" y="600"/>
                  </a:lnTo>
                  <a:lnTo>
                    <a:pt x="100" y="599"/>
                  </a:lnTo>
                  <a:lnTo>
                    <a:pt x="100" y="599"/>
                  </a:lnTo>
                  <a:lnTo>
                    <a:pt x="108" y="600"/>
                  </a:lnTo>
                  <a:lnTo>
                    <a:pt x="116" y="603"/>
                  </a:lnTo>
                  <a:lnTo>
                    <a:pt x="122" y="606"/>
                  </a:lnTo>
                  <a:lnTo>
                    <a:pt x="128" y="610"/>
                  </a:lnTo>
                  <a:lnTo>
                    <a:pt x="131" y="616"/>
                  </a:lnTo>
                  <a:lnTo>
                    <a:pt x="135" y="622"/>
                  </a:lnTo>
                  <a:lnTo>
                    <a:pt x="137" y="629"/>
                  </a:lnTo>
                  <a:lnTo>
                    <a:pt x="138" y="638"/>
                  </a:lnTo>
                  <a:lnTo>
                    <a:pt x="138" y="638"/>
                  </a:lnTo>
                  <a:lnTo>
                    <a:pt x="137" y="645"/>
                  </a:lnTo>
                  <a:lnTo>
                    <a:pt x="135" y="652"/>
                  </a:lnTo>
                  <a:lnTo>
                    <a:pt x="131" y="658"/>
                  </a:lnTo>
                  <a:lnTo>
                    <a:pt x="128" y="664"/>
                  </a:lnTo>
                  <a:lnTo>
                    <a:pt x="122" y="668"/>
                  </a:lnTo>
                  <a:lnTo>
                    <a:pt x="116" y="671"/>
                  </a:lnTo>
                  <a:lnTo>
                    <a:pt x="108" y="674"/>
                  </a:lnTo>
                  <a:lnTo>
                    <a:pt x="100" y="675"/>
                  </a:lnTo>
                  <a:lnTo>
                    <a:pt x="100" y="675"/>
                  </a:lnTo>
                  <a:close/>
                  <a:moveTo>
                    <a:pt x="368" y="641"/>
                  </a:moveTo>
                  <a:lnTo>
                    <a:pt x="368" y="641"/>
                  </a:lnTo>
                  <a:lnTo>
                    <a:pt x="340" y="640"/>
                  </a:lnTo>
                  <a:lnTo>
                    <a:pt x="313" y="635"/>
                  </a:lnTo>
                  <a:lnTo>
                    <a:pt x="287" y="629"/>
                  </a:lnTo>
                  <a:lnTo>
                    <a:pt x="262" y="619"/>
                  </a:lnTo>
                  <a:lnTo>
                    <a:pt x="238" y="609"/>
                  </a:lnTo>
                  <a:lnTo>
                    <a:pt x="216" y="594"/>
                  </a:lnTo>
                  <a:lnTo>
                    <a:pt x="195" y="578"/>
                  </a:lnTo>
                  <a:lnTo>
                    <a:pt x="176" y="562"/>
                  </a:lnTo>
                  <a:lnTo>
                    <a:pt x="159" y="542"/>
                  </a:lnTo>
                  <a:lnTo>
                    <a:pt x="143" y="521"/>
                  </a:lnTo>
                  <a:lnTo>
                    <a:pt x="129" y="499"/>
                  </a:lnTo>
                  <a:lnTo>
                    <a:pt x="118" y="475"/>
                  </a:lnTo>
                  <a:lnTo>
                    <a:pt x="108" y="450"/>
                  </a:lnTo>
                  <a:lnTo>
                    <a:pt x="102" y="424"/>
                  </a:lnTo>
                  <a:lnTo>
                    <a:pt x="97" y="397"/>
                  </a:lnTo>
                  <a:lnTo>
                    <a:pt x="96" y="369"/>
                  </a:lnTo>
                  <a:lnTo>
                    <a:pt x="96" y="369"/>
                  </a:lnTo>
                  <a:lnTo>
                    <a:pt x="97" y="341"/>
                  </a:lnTo>
                  <a:lnTo>
                    <a:pt x="102" y="313"/>
                  </a:lnTo>
                  <a:lnTo>
                    <a:pt x="108" y="288"/>
                  </a:lnTo>
                  <a:lnTo>
                    <a:pt x="118" y="263"/>
                  </a:lnTo>
                  <a:lnTo>
                    <a:pt x="129" y="239"/>
                  </a:lnTo>
                  <a:lnTo>
                    <a:pt x="143" y="217"/>
                  </a:lnTo>
                  <a:lnTo>
                    <a:pt x="159" y="195"/>
                  </a:lnTo>
                  <a:lnTo>
                    <a:pt x="176" y="176"/>
                  </a:lnTo>
                  <a:lnTo>
                    <a:pt x="195" y="159"/>
                  </a:lnTo>
                  <a:lnTo>
                    <a:pt x="216" y="143"/>
                  </a:lnTo>
                  <a:lnTo>
                    <a:pt x="238" y="129"/>
                  </a:lnTo>
                  <a:lnTo>
                    <a:pt x="262" y="118"/>
                  </a:lnTo>
                  <a:lnTo>
                    <a:pt x="287" y="109"/>
                  </a:lnTo>
                  <a:lnTo>
                    <a:pt x="313" y="103"/>
                  </a:lnTo>
                  <a:lnTo>
                    <a:pt x="340" y="98"/>
                  </a:lnTo>
                  <a:lnTo>
                    <a:pt x="368" y="96"/>
                  </a:lnTo>
                  <a:lnTo>
                    <a:pt x="368" y="96"/>
                  </a:lnTo>
                  <a:lnTo>
                    <a:pt x="396" y="98"/>
                  </a:lnTo>
                  <a:lnTo>
                    <a:pt x="423" y="103"/>
                  </a:lnTo>
                  <a:lnTo>
                    <a:pt x="448" y="109"/>
                  </a:lnTo>
                  <a:lnTo>
                    <a:pt x="474" y="118"/>
                  </a:lnTo>
                  <a:lnTo>
                    <a:pt x="498" y="129"/>
                  </a:lnTo>
                  <a:lnTo>
                    <a:pt x="519" y="143"/>
                  </a:lnTo>
                  <a:lnTo>
                    <a:pt x="541" y="159"/>
                  </a:lnTo>
                  <a:lnTo>
                    <a:pt x="560" y="176"/>
                  </a:lnTo>
                  <a:lnTo>
                    <a:pt x="577" y="195"/>
                  </a:lnTo>
                  <a:lnTo>
                    <a:pt x="593" y="217"/>
                  </a:lnTo>
                  <a:lnTo>
                    <a:pt x="607" y="239"/>
                  </a:lnTo>
                  <a:lnTo>
                    <a:pt x="618" y="263"/>
                  </a:lnTo>
                  <a:lnTo>
                    <a:pt x="628" y="288"/>
                  </a:lnTo>
                  <a:lnTo>
                    <a:pt x="634" y="313"/>
                  </a:lnTo>
                  <a:lnTo>
                    <a:pt x="638" y="341"/>
                  </a:lnTo>
                  <a:lnTo>
                    <a:pt x="640" y="369"/>
                  </a:lnTo>
                  <a:lnTo>
                    <a:pt x="640" y="369"/>
                  </a:lnTo>
                  <a:lnTo>
                    <a:pt x="638" y="397"/>
                  </a:lnTo>
                  <a:lnTo>
                    <a:pt x="634" y="424"/>
                  </a:lnTo>
                  <a:lnTo>
                    <a:pt x="628" y="450"/>
                  </a:lnTo>
                  <a:lnTo>
                    <a:pt x="618" y="475"/>
                  </a:lnTo>
                  <a:lnTo>
                    <a:pt x="607" y="499"/>
                  </a:lnTo>
                  <a:lnTo>
                    <a:pt x="593" y="521"/>
                  </a:lnTo>
                  <a:lnTo>
                    <a:pt x="577" y="542"/>
                  </a:lnTo>
                  <a:lnTo>
                    <a:pt x="560" y="562"/>
                  </a:lnTo>
                  <a:lnTo>
                    <a:pt x="541" y="578"/>
                  </a:lnTo>
                  <a:lnTo>
                    <a:pt x="519" y="594"/>
                  </a:lnTo>
                  <a:lnTo>
                    <a:pt x="498" y="609"/>
                  </a:lnTo>
                  <a:lnTo>
                    <a:pt x="474" y="619"/>
                  </a:lnTo>
                  <a:lnTo>
                    <a:pt x="448" y="629"/>
                  </a:lnTo>
                  <a:lnTo>
                    <a:pt x="423" y="635"/>
                  </a:lnTo>
                  <a:lnTo>
                    <a:pt x="396" y="640"/>
                  </a:lnTo>
                  <a:lnTo>
                    <a:pt x="368" y="641"/>
                  </a:lnTo>
                  <a:lnTo>
                    <a:pt x="368" y="641"/>
                  </a:lnTo>
                  <a:close/>
                  <a:moveTo>
                    <a:pt x="636" y="675"/>
                  </a:moveTo>
                  <a:lnTo>
                    <a:pt x="636" y="675"/>
                  </a:lnTo>
                  <a:lnTo>
                    <a:pt x="628" y="674"/>
                  </a:lnTo>
                  <a:lnTo>
                    <a:pt x="620" y="671"/>
                  </a:lnTo>
                  <a:lnTo>
                    <a:pt x="614" y="668"/>
                  </a:lnTo>
                  <a:lnTo>
                    <a:pt x="608" y="664"/>
                  </a:lnTo>
                  <a:lnTo>
                    <a:pt x="605" y="658"/>
                  </a:lnTo>
                  <a:lnTo>
                    <a:pt x="601" y="652"/>
                  </a:lnTo>
                  <a:lnTo>
                    <a:pt x="599" y="645"/>
                  </a:lnTo>
                  <a:lnTo>
                    <a:pt x="597" y="638"/>
                  </a:lnTo>
                  <a:lnTo>
                    <a:pt x="597" y="638"/>
                  </a:lnTo>
                  <a:lnTo>
                    <a:pt x="599" y="629"/>
                  </a:lnTo>
                  <a:lnTo>
                    <a:pt x="601" y="622"/>
                  </a:lnTo>
                  <a:lnTo>
                    <a:pt x="605" y="616"/>
                  </a:lnTo>
                  <a:lnTo>
                    <a:pt x="608" y="610"/>
                  </a:lnTo>
                  <a:lnTo>
                    <a:pt x="614" y="606"/>
                  </a:lnTo>
                  <a:lnTo>
                    <a:pt x="620" y="603"/>
                  </a:lnTo>
                  <a:lnTo>
                    <a:pt x="628" y="600"/>
                  </a:lnTo>
                  <a:lnTo>
                    <a:pt x="636" y="599"/>
                  </a:lnTo>
                  <a:lnTo>
                    <a:pt x="636" y="599"/>
                  </a:lnTo>
                  <a:lnTo>
                    <a:pt x="643" y="600"/>
                  </a:lnTo>
                  <a:lnTo>
                    <a:pt x="650" y="603"/>
                  </a:lnTo>
                  <a:lnTo>
                    <a:pt x="656" y="606"/>
                  </a:lnTo>
                  <a:lnTo>
                    <a:pt x="662" y="610"/>
                  </a:lnTo>
                  <a:lnTo>
                    <a:pt x="666" y="616"/>
                  </a:lnTo>
                  <a:lnTo>
                    <a:pt x="670" y="622"/>
                  </a:lnTo>
                  <a:lnTo>
                    <a:pt x="672" y="629"/>
                  </a:lnTo>
                  <a:lnTo>
                    <a:pt x="673" y="638"/>
                  </a:lnTo>
                  <a:lnTo>
                    <a:pt x="673" y="638"/>
                  </a:lnTo>
                  <a:lnTo>
                    <a:pt x="672" y="645"/>
                  </a:lnTo>
                  <a:lnTo>
                    <a:pt x="670" y="652"/>
                  </a:lnTo>
                  <a:lnTo>
                    <a:pt x="666" y="658"/>
                  </a:lnTo>
                  <a:lnTo>
                    <a:pt x="662" y="664"/>
                  </a:lnTo>
                  <a:lnTo>
                    <a:pt x="656" y="668"/>
                  </a:lnTo>
                  <a:lnTo>
                    <a:pt x="650" y="671"/>
                  </a:lnTo>
                  <a:lnTo>
                    <a:pt x="643" y="674"/>
                  </a:lnTo>
                  <a:lnTo>
                    <a:pt x="636" y="675"/>
                  </a:lnTo>
                  <a:lnTo>
                    <a:pt x="636" y="675"/>
                  </a:lnTo>
                  <a:close/>
                  <a:moveTo>
                    <a:pt x="636" y="139"/>
                  </a:moveTo>
                  <a:lnTo>
                    <a:pt x="636" y="139"/>
                  </a:lnTo>
                  <a:lnTo>
                    <a:pt x="628" y="137"/>
                  </a:lnTo>
                  <a:lnTo>
                    <a:pt x="620" y="135"/>
                  </a:lnTo>
                  <a:lnTo>
                    <a:pt x="614" y="131"/>
                  </a:lnTo>
                  <a:lnTo>
                    <a:pt x="608" y="128"/>
                  </a:lnTo>
                  <a:lnTo>
                    <a:pt x="605" y="122"/>
                  </a:lnTo>
                  <a:lnTo>
                    <a:pt x="601" y="116"/>
                  </a:lnTo>
                  <a:lnTo>
                    <a:pt x="599" y="109"/>
                  </a:lnTo>
                  <a:lnTo>
                    <a:pt x="597" y="100"/>
                  </a:lnTo>
                  <a:lnTo>
                    <a:pt x="597" y="100"/>
                  </a:lnTo>
                  <a:lnTo>
                    <a:pt x="599" y="93"/>
                  </a:lnTo>
                  <a:lnTo>
                    <a:pt x="601" y="86"/>
                  </a:lnTo>
                  <a:lnTo>
                    <a:pt x="605" y="80"/>
                  </a:lnTo>
                  <a:lnTo>
                    <a:pt x="608" y="74"/>
                  </a:lnTo>
                  <a:lnTo>
                    <a:pt x="614" y="70"/>
                  </a:lnTo>
                  <a:lnTo>
                    <a:pt x="620" y="66"/>
                  </a:lnTo>
                  <a:lnTo>
                    <a:pt x="628" y="64"/>
                  </a:lnTo>
                  <a:lnTo>
                    <a:pt x="636" y="63"/>
                  </a:lnTo>
                  <a:lnTo>
                    <a:pt x="636" y="63"/>
                  </a:lnTo>
                  <a:lnTo>
                    <a:pt x="643" y="64"/>
                  </a:lnTo>
                  <a:lnTo>
                    <a:pt x="650" y="66"/>
                  </a:lnTo>
                  <a:lnTo>
                    <a:pt x="656" y="70"/>
                  </a:lnTo>
                  <a:lnTo>
                    <a:pt x="662" y="74"/>
                  </a:lnTo>
                  <a:lnTo>
                    <a:pt x="666" y="80"/>
                  </a:lnTo>
                  <a:lnTo>
                    <a:pt x="670" y="86"/>
                  </a:lnTo>
                  <a:lnTo>
                    <a:pt x="672" y="93"/>
                  </a:lnTo>
                  <a:lnTo>
                    <a:pt x="673" y="100"/>
                  </a:lnTo>
                  <a:lnTo>
                    <a:pt x="673" y="100"/>
                  </a:lnTo>
                  <a:lnTo>
                    <a:pt x="672" y="109"/>
                  </a:lnTo>
                  <a:lnTo>
                    <a:pt x="670" y="116"/>
                  </a:lnTo>
                  <a:lnTo>
                    <a:pt x="666" y="122"/>
                  </a:lnTo>
                  <a:lnTo>
                    <a:pt x="662" y="128"/>
                  </a:lnTo>
                  <a:lnTo>
                    <a:pt x="656" y="131"/>
                  </a:lnTo>
                  <a:lnTo>
                    <a:pt x="650" y="135"/>
                  </a:lnTo>
                  <a:lnTo>
                    <a:pt x="643" y="137"/>
                  </a:lnTo>
                  <a:lnTo>
                    <a:pt x="636" y="139"/>
                  </a:lnTo>
                  <a:lnTo>
                    <a:pt x="636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08" name="Freeform 211"/>
            <p:cNvSpPr>
              <a:spLocks noEditPoints="1"/>
            </p:cNvSpPr>
            <p:nvPr/>
          </p:nvSpPr>
          <p:spPr bwMode="auto">
            <a:xfrm>
              <a:off x="6464320" y="4515503"/>
              <a:ext cx="241640" cy="404813"/>
            </a:xfrm>
            <a:custGeom>
              <a:avLst/>
              <a:gdLst>
                <a:gd name="T0" fmla="*/ 223 w 512"/>
                <a:gd name="T1" fmla="*/ 95 h 766"/>
                <a:gd name="T2" fmla="*/ 159 w 512"/>
                <a:gd name="T3" fmla="*/ 95 h 766"/>
                <a:gd name="T4" fmla="*/ 159 w 512"/>
                <a:gd name="T5" fmla="*/ 160 h 766"/>
                <a:gd name="T6" fmla="*/ 223 w 512"/>
                <a:gd name="T7" fmla="*/ 160 h 766"/>
                <a:gd name="T8" fmla="*/ 223 w 512"/>
                <a:gd name="T9" fmla="*/ 95 h 766"/>
                <a:gd name="T10" fmla="*/ 352 w 512"/>
                <a:gd name="T11" fmla="*/ 95 h 766"/>
                <a:gd name="T12" fmla="*/ 287 w 512"/>
                <a:gd name="T13" fmla="*/ 95 h 766"/>
                <a:gd name="T14" fmla="*/ 287 w 512"/>
                <a:gd name="T15" fmla="*/ 160 h 766"/>
                <a:gd name="T16" fmla="*/ 352 w 512"/>
                <a:gd name="T17" fmla="*/ 160 h 766"/>
                <a:gd name="T18" fmla="*/ 352 w 512"/>
                <a:gd name="T19" fmla="*/ 95 h 766"/>
                <a:gd name="T20" fmla="*/ 448 w 512"/>
                <a:gd name="T21" fmla="*/ 223 h 766"/>
                <a:gd name="T22" fmla="*/ 448 w 512"/>
                <a:gd name="T23" fmla="*/ 0 h 766"/>
                <a:gd name="T24" fmla="*/ 63 w 512"/>
                <a:gd name="T25" fmla="*/ 0 h 766"/>
                <a:gd name="T26" fmla="*/ 63 w 512"/>
                <a:gd name="T27" fmla="*/ 223 h 766"/>
                <a:gd name="T28" fmla="*/ 63 w 512"/>
                <a:gd name="T29" fmla="*/ 223 h 766"/>
                <a:gd name="T30" fmla="*/ 50 w 512"/>
                <a:gd name="T31" fmla="*/ 224 h 766"/>
                <a:gd name="T32" fmla="*/ 39 w 512"/>
                <a:gd name="T33" fmla="*/ 228 h 766"/>
                <a:gd name="T34" fmla="*/ 27 w 512"/>
                <a:gd name="T35" fmla="*/ 234 h 766"/>
                <a:gd name="T36" fmla="*/ 19 w 512"/>
                <a:gd name="T37" fmla="*/ 241 h 766"/>
                <a:gd name="T38" fmla="*/ 10 w 512"/>
                <a:gd name="T39" fmla="*/ 251 h 766"/>
                <a:gd name="T40" fmla="*/ 4 w 512"/>
                <a:gd name="T41" fmla="*/ 262 h 766"/>
                <a:gd name="T42" fmla="*/ 1 w 512"/>
                <a:gd name="T43" fmla="*/ 274 h 766"/>
                <a:gd name="T44" fmla="*/ 0 w 512"/>
                <a:gd name="T45" fmla="*/ 287 h 766"/>
                <a:gd name="T46" fmla="*/ 0 w 512"/>
                <a:gd name="T47" fmla="*/ 703 h 766"/>
                <a:gd name="T48" fmla="*/ 0 w 512"/>
                <a:gd name="T49" fmla="*/ 703 h 766"/>
                <a:gd name="T50" fmla="*/ 1 w 512"/>
                <a:gd name="T51" fmla="*/ 716 h 766"/>
                <a:gd name="T52" fmla="*/ 4 w 512"/>
                <a:gd name="T53" fmla="*/ 728 h 766"/>
                <a:gd name="T54" fmla="*/ 10 w 512"/>
                <a:gd name="T55" fmla="*/ 739 h 766"/>
                <a:gd name="T56" fmla="*/ 19 w 512"/>
                <a:gd name="T57" fmla="*/ 748 h 766"/>
                <a:gd name="T58" fmla="*/ 27 w 512"/>
                <a:gd name="T59" fmla="*/ 756 h 766"/>
                <a:gd name="T60" fmla="*/ 39 w 512"/>
                <a:gd name="T61" fmla="*/ 762 h 766"/>
                <a:gd name="T62" fmla="*/ 50 w 512"/>
                <a:gd name="T63" fmla="*/ 765 h 766"/>
                <a:gd name="T64" fmla="*/ 63 w 512"/>
                <a:gd name="T65" fmla="*/ 766 h 766"/>
                <a:gd name="T66" fmla="*/ 448 w 512"/>
                <a:gd name="T67" fmla="*/ 766 h 766"/>
                <a:gd name="T68" fmla="*/ 448 w 512"/>
                <a:gd name="T69" fmla="*/ 766 h 766"/>
                <a:gd name="T70" fmla="*/ 460 w 512"/>
                <a:gd name="T71" fmla="*/ 765 h 766"/>
                <a:gd name="T72" fmla="*/ 472 w 512"/>
                <a:gd name="T73" fmla="*/ 762 h 766"/>
                <a:gd name="T74" fmla="*/ 483 w 512"/>
                <a:gd name="T75" fmla="*/ 756 h 766"/>
                <a:gd name="T76" fmla="*/ 492 w 512"/>
                <a:gd name="T77" fmla="*/ 748 h 766"/>
                <a:gd name="T78" fmla="*/ 501 w 512"/>
                <a:gd name="T79" fmla="*/ 739 h 766"/>
                <a:gd name="T80" fmla="*/ 507 w 512"/>
                <a:gd name="T81" fmla="*/ 728 h 766"/>
                <a:gd name="T82" fmla="*/ 510 w 512"/>
                <a:gd name="T83" fmla="*/ 716 h 766"/>
                <a:gd name="T84" fmla="*/ 512 w 512"/>
                <a:gd name="T85" fmla="*/ 703 h 766"/>
                <a:gd name="T86" fmla="*/ 512 w 512"/>
                <a:gd name="T87" fmla="*/ 287 h 766"/>
                <a:gd name="T88" fmla="*/ 512 w 512"/>
                <a:gd name="T89" fmla="*/ 287 h 766"/>
                <a:gd name="T90" fmla="*/ 510 w 512"/>
                <a:gd name="T91" fmla="*/ 274 h 766"/>
                <a:gd name="T92" fmla="*/ 507 w 512"/>
                <a:gd name="T93" fmla="*/ 262 h 766"/>
                <a:gd name="T94" fmla="*/ 501 w 512"/>
                <a:gd name="T95" fmla="*/ 251 h 766"/>
                <a:gd name="T96" fmla="*/ 492 w 512"/>
                <a:gd name="T97" fmla="*/ 241 h 766"/>
                <a:gd name="T98" fmla="*/ 483 w 512"/>
                <a:gd name="T99" fmla="*/ 234 h 766"/>
                <a:gd name="T100" fmla="*/ 472 w 512"/>
                <a:gd name="T101" fmla="*/ 228 h 766"/>
                <a:gd name="T102" fmla="*/ 460 w 512"/>
                <a:gd name="T103" fmla="*/ 224 h 766"/>
                <a:gd name="T104" fmla="*/ 448 w 512"/>
                <a:gd name="T105" fmla="*/ 223 h 766"/>
                <a:gd name="T106" fmla="*/ 448 w 512"/>
                <a:gd name="T107" fmla="*/ 223 h 766"/>
                <a:gd name="T108" fmla="*/ 400 w 512"/>
                <a:gd name="T109" fmla="*/ 223 h 766"/>
                <a:gd name="T110" fmla="*/ 111 w 512"/>
                <a:gd name="T111" fmla="*/ 223 h 766"/>
                <a:gd name="T112" fmla="*/ 111 w 512"/>
                <a:gd name="T113" fmla="*/ 47 h 766"/>
                <a:gd name="T114" fmla="*/ 400 w 512"/>
                <a:gd name="T115" fmla="*/ 47 h 766"/>
                <a:gd name="T116" fmla="*/ 400 w 512"/>
                <a:gd name="T117" fmla="*/ 223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12" h="766">
                  <a:moveTo>
                    <a:pt x="223" y="95"/>
                  </a:moveTo>
                  <a:lnTo>
                    <a:pt x="159" y="95"/>
                  </a:lnTo>
                  <a:lnTo>
                    <a:pt x="159" y="160"/>
                  </a:lnTo>
                  <a:lnTo>
                    <a:pt x="223" y="160"/>
                  </a:lnTo>
                  <a:lnTo>
                    <a:pt x="223" y="95"/>
                  </a:lnTo>
                  <a:close/>
                  <a:moveTo>
                    <a:pt x="352" y="95"/>
                  </a:moveTo>
                  <a:lnTo>
                    <a:pt x="287" y="95"/>
                  </a:lnTo>
                  <a:lnTo>
                    <a:pt x="287" y="160"/>
                  </a:lnTo>
                  <a:lnTo>
                    <a:pt x="352" y="160"/>
                  </a:lnTo>
                  <a:lnTo>
                    <a:pt x="352" y="95"/>
                  </a:lnTo>
                  <a:close/>
                  <a:moveTo>
                    <a:pt x="448" y="223"/>
                  </a:moveTo>
                  <a:lnTo>
                    <a:pt x="448" y="0"/>
                  </a:lnTo>
                  <a:lnTo>
                    <a:pt x="63" y="0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50" y="224"/>
                  </a:lnTo>
                  <a:lnTo>
                    <a:pt x="39" y="228"/>
                  </a:lnTo>
                  <a:lnTo>
                    <a:pt x="27" y="234"/>
                  </a:lnTo>
                  <a:lnTo>
                    <a:pt x="19" y="241"/>
                  </a:lnTo>
                  <a:lnTo>
                    <a:pt x="10" y="251"/>
                  </a:lnTo>
                  <a:lnTo>
                    <a:pt x="4" y="262"/>
                  </a:lnTo>
                  <a:lnTo>
                    <a:pt x="1" y="274"/>
                  </a:lnTo>
                  <a:lnTo>
                    <a:pt x="0" y="287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1" y="716"/>
                  </a:lnTo>
                  <a:lnTo>
                    <a:pt x="4" y="728"/>
                  </a:lnTo>
                  <a:lnTo>
                    <a:pt x="10" y="739"/>
                  </a:lnTo>
                  <a:lnTo>
                    <a:pt x="19" y="748"/>
                  </a:lnTo>
                  <a:lnTo>
                    <a:pt x="27" y="756"/>
                  </a:lnTo>
                  <a:lnTo>
                    <a:pt x="39" y="762"/>
                  </a:lnTo>
                  <a:lnTo>
                    <a:pt x="50" y="765"/>
                  </a:lnTo>
                  <a:lnTo>
                    <a:pt x="63" y="766"/>
                  </a:lnTo>
                  <a:lnTo>
                    <a:pt x="448" y="766"/>
                  </a:lnTo>
                  <a:lnTo>
                    <a:pt x="448" y="766"/>
                  </a:lnTo>
                  <a:lnTo>
                    <a:pt x="460" y="765"/>
                  </a:lnTo>
                  <a:lnTo>
                    <a:pt x="472" y="762"/>
                  </a:lnTo>
                  <a:lnTo>
                    <a:pt x="483" y="756"/>
                  </a:lnTo>
                  <a:lnTo>
                    <a:pt x="492" y="748"/>
                  </a:lnTo>
                  <a:lnTo>
                    <a:pt x="501" y="739"/>
                  </a:lnTo>
                  <a:lnTo>
                    <a:pt x="507" y="728"/>
                  </a:lnTo>
                  <a:lnTo>
                    <a:pt x="510" y="716"/>
                  </a:lnTo>
                  <a:lnTo>
                    <a:pt x="512" y="703"/>
                  </a:lnTo>
                  <a:lnTo>
                    <a:pt x="512" y="287"/>
                  </a:lnTo>
                  <a:lnTo>
                    <a:pt x="512" y="287"/>
                  </a:lnTo>
                  <a:lnTo>
                    <a:pt x="510" y="274"/>
                  </a:lnTo>
                  <a:lnTo>
                    <a:pt x="507" y="262"/>
                  </a:lnTo>
                  <a:lnTo>
                    <a:pt x="501" y="251"/>
                  </a:lnTo>
                  <a:lnTo>
                    <a:pt x="492" y="241"/>
                  </a:lnTo>
                  <a:lnTo>
                    <a:pt x="483" y="234"/>
                  </a:lnTo>
                  <a:lnTo>
                    <a:pt x="472" y="228"/>
                  </a:lnTo>
                  <a:lnTo>
                    <a:pt x="460" y="224"/>
                  </a:lnTo>
                  <a:lnTo>
                    <a:pt x="448" y="223"/>
                  </a:lnTo>
                  <a:lnTo>
                    <a:pt x="448" y="223"/>
                  </a:lnTo>
                  <a:close/>
                  <a:moveTo>
                    <a:pt x="400" y="223"/>
                  </a:moveTo>
                  <a:lnTo>
                    <a:pt x="111" y="223"/>
                  </a:lnTo>
                  <a:lnTo>
                    <a:pt x="111" y="47"/>
                  </a:lnTo>
                  <a:lnTo>
                    <a:pt x="400" y="47"/>
                  </a:lnTo>
                  <a:lnTo>
                    <a:pt x="400" y="2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09" name="Rectangle 108"/>
            <p:cNvSpPr/>
            <p:nvPr/>
          </p:nvSpPr>
          <p:spPr bwMode="ltGray">
            <a:xfrm>
              <a:off x="6324768" y="5279045"/>
              <a:ext cx="2889007" cy="576064"/>
            </a:xfrm>
            <a:prstGeom prst="rect">
              <a:avLst/>
            </a:prstGeom>
            <a:solidFill>
              <a:srgbClr val="92D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1" name="Freeform 8"/>
            <p:cNvSpPr>
              <a:spLocks noEditPoints="1"/>
            </p:cNvSpPr>
            <p:nvPr/>
          </p:nvSpPr>
          <p:spPr bwMode="auto">
            <a:xfrm>
              <a:off x="6404534" y="5411051"/>
              <a:ext cx="430212" cy="287338"/>
            </a:xfrm>
            <a:custGeom>
              <a:avLst/>
              <a:gdLst>
                <a:gd name="T0" fmla="*/ 747 w 1356"/>
                <a:gd name="T1" fmla="*/ 10 h 907"/>
                <a:gd name="T2" fmla="*/ 630 w 1356"/>
                <a:gd name="T3" fmla="*/ 1 h 907"/>
                <a:gd name="T4" fmla="*/ 574 w 1356"/>
                <a:gd name="T5" fmla="*/ 66 h 907"/>
                <a:gd name="T6" fmla="*/ 377 w 1356"/>
                <a:gd name="T7" fmla="*/ 100 h 907"/>
                <a:gd name="T8" fmla="*/ 187 w 1356"/>
                <a:gd name="T9" fmla="*/ 215 h 907"/>
                <a:gd name="T10" fmla="*/ 56 w 1356"/>
                <a:gd name="T11" fmla="*/ 391 h 907"/>
                <a:gd name="T12" fmla="*/ 0 w 1356"/>
                <a:gd name="T13" fmla="*/ 609 h 907"/>
                <a:gd name="T14" fmla="*/ 7 w 1356"/>
                <a:gd name="T15" fmla="*/ 829 h 907"/>
                <a:gd name="T16" fmla="*/ 50 w 1356"/>
                <a:gd name="T17" fmla="*/ 896 h 907"/>
                <a:gd name="T18" fmla="*/ 118 w 1356"/>
                <a:gd name="T19" fmla="*/ 904 h 907"/>
                <a:gd name="T20" fmla="*/ 284 w 1356"/>
                <a:gd name="T21" fmla="*/ 794 h 907"/>
                <a:gd name="T22" fmla="*/ 519 w 1356"/>
                <a:gd name="T23" fmla="*/ 629 h 907"/>
                <a:gd name="T24" fmla="*/ 678 w 1356"/>
                <a:gd name="T25" fmla="*/ 596 h 907"/>
                <a:gd name="T26" fmla="*/ 808 w 1356"/>
                <a:gd name="T27" fmla="*/ 618 h 907"/>
                <a:gd name="T28" fmla="*/ 1022 w 1356"/>
                <a:gd name="T29" fmla="*/ 752 h 907"/>
                <a:gd name="T30" fmla="*/ 1228 w 1356"/>
                <a:gd name="T31" fmla="*/ 901 h 907"/>
                <a:gd name="T32" fmla="*/ 1299 w 1356"/>
                <a:gd name="T33" fmla="*/ 899 h 907"/>
                <a:gd name="T34" fmla="*/ 1344 w 1356"/>
                <a:gd name="T35" fmla="*/ 841 h 907"/>
                <a:gd name="T36" fmla="*/ 1356 w 1356"/>
                <a:gd name="T37" fmla="*/ 639 h 907"/>
                <a:gd name="T38" fmla="*/ 1311 w 1356"/>
                <a:gd name="T39" fmla="*/ 416 h 907"/>
                <a:gd name="T40" fmla="*/ 1188 w 1356"/>
                <a:gd name="T41" fmla="*/ 233 h 907"/>
                <a:gd name="T42" fmla="*/ 1005 w 1356"/>
                <a:gd name="T43" fmla="*/ 111 h 907"/>
                <a:gd name="T44" fmla="*/ 782 w 1356"/>
                <a:gd name="T45" fmla="*/ 66 h 907"/>
                <a:gd name="T46" fmla="*/ 366 w 1356"/>
                <a:gd name="T47" fmla="*/ 515 h 907"/>
                <a:gd name="T48" fmla="*/ 338 w 1356"/>
                <a:gd name="T49" fmla="*/ 612 h 907"/>
                <a:gd name="T50" fmla="*/ 295 w 1356"/>
                <a:gd name="T51" fmla="*/ 606 h 907"/>
                <a:gd name="T52" fmla="*/ 265 w 1356"/>
                <a:gd name="T53" fmla="*/ 509 h 907"/>
                <a:gd name="T54" fmla="*/ 170 w 1356"/>
                <a:gd name="T55" fmla="*/ 478 h 907"/>
                <a:gd name="T56" fmla="*/ 143 w 1356"/>
                <a:gd name="T57" fmla="*/ 435 h 907"/>
                <a:gd name="T58" fmla="*/ 206 w 1356"/>
                <a:gd name="T59" fmla="*/ 394 h 907"/>
                <a:gd name="T60" fmla="*/ 274 w 1356"/>
                <a:gd name="T61" fmla="*/ 326 h 907"/>
                <a:gd name="T62" fmla="*/ 315 w 1356"/>
                <a:gd name="T63" fmla="*/ 263 h 907"/>
                <a:gd name="T64" fmla="*/ 358 w 1356"/>
                <a:gd name="T65" fmla="*/ 290 h 907"/>
                <a:gd name="T66" fmla="*/ 385 w 1356"/>
                <a:gd name="T67" fmla="*/ 388 h 907"/>
                <a:gd name="T68" fmla="*/ 487 w 1356"/>
                <a:gd name="T69" fmla="*/ 415 h 907"/>
                <a:gd name="T70" fmla="*/ 492 w 1356"/>
                <a:gd name="T71" fmla="*/ 458 h 907"/>
                <a:gd name="T72" fmla="*/ 908 w 1356"/>
                <a:gd name="T73" fmla="*/ 436 h 907"/>
                <a:gd name="T74" fmla="*/ 839 w 1356"/>
                <a:gd name="T75" fmla="*/ 457 h 907"/>
                <a:gd name="T76" fmla="*/ 805 w 1356"/>
                <a:gd name="T77" fmla="*/ 393 h 907"/>
                <a:gd name="T78" fmla="*/ 861 w 1356"/>
                <a:gd name="T79" fmla="*/ 348 h 907"/>
                <a:gd name="T80" fmla="*/ 917 w 1356"/>
                <a:gd name="T81" fmla="*/ 393 h 907"/>
                <a:gd name="T82" fmla="*/ 912 w 1356"/>
                <a:gd name="T83" fmla="*/ 230 h 907"/>
                <a:gd name="T84" fmla="*/ 983 w 1356"/>
                <a:gd name="T85" fmla="*/ 223 h 907"/>
                <a:gd name="T86" fmla="*/ 998 w 1356"/>
                <a:gd name="T87" fmla="*/ 302 h 907"/>
                <a:gd name="T88" fmla="*/ 930 w 1356"/>
                <a:gd name="T89" fmla="*/ 323 h 907"/>
                <a:gd name="T90" fmla="*/ 895 w 1356"/>
                <a:gd name="T91" fmla="*/ 259 h 907"/>
                <a:gd name="T92" fmla="*/ 1008 w 1356"/>
                <a:gd name="T93" fmla="*/ 541 h 907"/>
                <a:gd name="T94" fmla="*/ 939 w 1356"/>
                <a:gd name="T95" fmla="*/ 520 h 907"/>
                <a:gd name="T96" fmla="*/ 946 w 1356"/>
                <a:gd name="T97" fmla="*/ 448 h 907"/>
                <a:gd name="T98" fmla="*/ 1018 w 1356"/>
                <a:gd name="T99" fmla="*/ 442 h 907"/>
                <a:gd name="T100" fmla="*/ 1033 w 1356"/>
                <a:gd name="T101" fmla="*/ 521 h 907"/>
                <a:gd name="T102" fmla="*/ 1078 w 1356"/>
                <a:gd name="T103" fmla="*/ 412 h 907"/>
                <a:gd name="T104" fmla="*/ 1021 w 1356"/>
                <a:gd name="T105" fmla="*/ 365 h 907"/>
                <a:gd name="T106" fmla="*/ 1056 w 1356"/>
                <a:gd name="T107" fmla="*/ 302 h 907"/>
                <a:gd name="T108" fmla="*/ 1125 w 1356"/>
                <a:gd name="T109" fmla="*/ 324 h 907"/>
                <a:gd name="T110" fmla="*/ 1250 w 1356"/>
                <a:gd name="T111" fmla="*/ 471 h 907"/>
                <a:gd name="T112" fmla="*/ 1182 w 1356"/>
                <a:gd name="T113" fmla="*/ 492 h 907"/>
                <a:gd name="T114" fmla="*/ 1147 w 1356"/>
                <a:gd name="T115" fmla="*/ 428 h 907"/>
                <a:gd name="T116" fmla="*/ 1202 w 1356"/>
                <a:gd name="T117" fmla="*/ 382 h 907"/>
                <a:gd name="T118" fmla="*/ 1259 w 1356"/>
                <a:gd name="T119" fmla="*/ 428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56" h="907">
                  <a:moveTo>
                    <a:pt x="782" y="66"/>
                  </a:moveTo>
                  <a:lnTo>
                    <a:pt x="778" y="66"/>
                  </a:lnTo>
                  <a:lnTo>
                    <a:pt x="778" y="66"/>
                  </a:lnTo>
                  <a:lnTo>
                    <a:pt x="775" y="52"/>
                  </a:lnTo>
                  <a:lnTo>
                    <a:pt x="771" y="40"/>
                  </a:lnTo>
                  <a:lnTo>
                    <a:pt x="764" y="28"/>
                  </a:lnTo>
                  <a:lnTo>
                    <a:pt x="757" y="18"/>
                  </a:lnTo>
                  <a:lnTo>
                    <a:pt x="747" y="10"/>
                  </a:lnTo>
                  <a:lnTo>
                    <a:pt x="737" y="4"/>
                  </a:lnTo>
                  <a:lnTo>
                    <a:pt x="726" y="1"/>
                  </a:lnTo>
                  <a:lnTo>
                    <a:pt x="721" y="0"/>
                  </a:lnTo>
                  <a:lnTo>
                    <a:pt x="715" y="0"/>
                  </a:lnTo>
                  <a:lnTo>
                    <a:pt x="641" y="0"/>
                  </a:lnTo>
                  <a:lnTo>
                    <a:pt x="641" y="0"/>
                  </a:lnTo>
                  <a:lnTo>
                    <a:pt x="635" y="0"/>
                  </a:lnTo>
                  <a:lnTo>
                    <a:pt x="630" y="1"/>
                  </a:lnTo>
                  <a:lnTo>
                    <a:pt x="619" y="4"/>
                  </a:lnTo>
                  <a:lnTo>
                    <a:pt x="608" y="10"/>
                  </a:lnTo>
                  <a:lnTo>
                    <a:pt x="599" y="18"/>
                  </a:lnTo>
                  <a:lnTo>
                    <a:pt x="592" y="28"/>
                  </a:lnTo>
                  <a:lnTo>
                    <a:pt x="585" y="40"/>
                  </a:lnTo>
                  <a:lnTo>
                    <a:pt x="581" y="52"/>
                  </a:lnTo>
                  <a:lnTo>
                    <a:pt x="578" y="66"/>
                  </a:lnTo>
                  <a:lnTo>
                    <a:pt x="574" y="66"/>
                  </a:lnTo>
                  <a:lnTo>
                    <a:pt x="574" y="66"/>
                  </a:lnTo>
                  <a:lnTo>
                    <a:pt x="545" y="67"/>
                  </a:lnTo>
                  <a:lnTo>
                    <a:pt x="516" y="69"/>
                  </a:lnTo>
                  <a:lnTo>
                    <a:pt x="487" y="72"/>
                  </a:lnTo>
                  <a:lnTo>
                    <a:pt x="458" y="77"/>
                  </a:lnTo>
                  <a:lnTo>
                    <a:pt x="430" y="84"/>
                  </a:lnTo>
                  <a:lnTo>
                    <a:pt x="403" y="92"/>
                  </a:lnTo>
                  <a:lnTo>
                    <a:pt x="377" y="100"/>
                  </a:lnTo>
                  <a:lnTo>
                    <a:pt x="351" y="111"/>
                  </a:lnTo>
                  <a:lnTo>
                    <a:pt x="325" y="122"/>
                  </a:lnTo>
                  <a:lnTo>
                    <a:pt x="300" y="135"/>
                  </a:lnTo>
                  <a:lnTo>
                    <a:pt x="276" y="149"/>
                  </a:lnTo>
                  <a:lnTo>
                    <a:pt x="254" y="164"/>
                  </a:lnTo>
                  <a:lnTo>
                    <a:pt x="231" y="180"/>
                  </a:lnTo>
                  <a:lnTo>
                    <a:pt x="209" y="196"/>
                  </a:lnTo>
                  <a:lnTo>
                    <a:pt x="187" y="215"/>
                  </a:lnTo>
                  <a:lnTo>
                    <a:pt x="168" y="233"/>
                  </a:lnTo>
                  <a:lnTo>
                    <a:pt x="149" y="254"/>
                  </a:lnTo>
                  <a:lnTo>
                    <a:pt x="131" y="274"/>
                  </a:lnTo>
                  <a:lnTo>
                    <a:pt x="114" y="296"/>
                  </a:lnTo>
                  <a:lnTo>
                    <a:pt x="97" y="319"/>
                  </a:lnTo>
                  <a:lnTo>
                    <a:pt x="83" y="341"/>
                  </a:lnTo>
                  <a:lnTo>
                    <a:pt x="69" y="366"/>
                  </a:lnTo>
                  <a:lnTo>
                    <a:pt x="56" y="391"/>
                  </a:lnTo>
                  <a:lnTo>
                    <a:pt x="44" y="416"/>
                  </a:lnTo>
                  <a:lnTo>
                    <a:pt x="35" y="442"/>
                  </a:lnTo>
                  <a:lnTo>
                    <a:pt x="26" y="469"/>
                  </a:lnTo>
                  <a:lnTo>
                    <a:pt x="17" y="496"/>
                  </a:lnTo>
                  <a:lnTo>
                    <a:pt x="12" y="524"/>
                  </a:lnTo>
                  <a:lnTo>
                    <a:pt x="6" y="552"/>
                  </a:lnTo>
                  <a:lnTo>
                    <a:pt x="3" y="580"/>
                  </a:lnTo>
                  <a:lnTo>
                    <a:pt x="0" y="609"/>
                  </a:lnTo>
                  <a:lnTo>
                    <a:pt x="0" y="639"/>
                  </a:lnTo>
                  <a:lnTo>
                    <a:pt x="0" y="753"/>
                  </a:lnTo>
                  <a:lnTo>
                    <a:pt x="0" y="753"/>
                  </a:lnTo>
                  <a:lnTo>
                    <a:pt x="0" y="771"/>
                  </a:lnTo>
                  <a:lnTo>
                    <a:pt x="1" y="787"/>
                  </a:lnTo>
                  <a:lnTo>
                    <a:pt x="3" y="802"/>
                  </a:lnTo>
                  <a:lnTo>
                    <a:pt x="5" y="816"/>
                  </a:lnTo>
                  <a:lnTo>
                    <a:pt x="7" y="829"/>
                  </a:lnTo>
                  <a:lnTo>
                    <a:pt x="11" y="841"/>
                  </a:lnTo>
                  <a:lnTo>
                    <a:pt x="15" y="852"/>
                  </a:lnTo>
                  <a:lnTo>
                    <a:pt x="19" y="861"/>
                  </a:lnTo>
                  <a:lnTo>
                    <a:pt x="25" y="870"/>
                  </a:lnTo>
                  <a:lnTo>
                    <a:pt x="30" y="878"/>
                  </a:lnTo>
                  <a:lnTo>
                    <a:pt x="37" y="885"/>
                  </a:lnTo>
                  <a:lnTo>
                    <a:pt x="43" y="891"/>
                  </a:lnTo>
                  <a:lnTo>
                    <a:pt x="50" y="896"/>
                  </a:lnTo>
                  <a:lnTo>
                    <a:pt x="57" y="899"/>
                  </a:lnTo>
                  <a:lnTo>
                    <a:pt x="65" y="902"/>
                  </a:lnTo>
                  <a:lnTo>
                    <a:pt x="73" y="905"/>
                  </a:lnTo>
                  <a:lnTo>
                    <a:pt x="81" y="907"/>
                  </a:lnTo>
                  <a:lnTo>
                    <a:pt x="90" y="907"/>
                  </a:lnTo>
                  <a:lnTo>
                    <a:pt x="100" y="907"/>
                  </a:lnTo>
                  <a:lnTo>
                    <a:pt x="108" y="906"/>
                  </a:lnTo>
                  <a:lnTo>
                    <a:pt x="118" y="904"/>
                  </a:lnTo>
                  <a:lnTo>
                    <a:pt x="128" y="901"/>
                  </a:lnTo>
                  <a:lnTo>
                    <a:pt x="148" y="894"/>
                  </a:lnTo>
                  <a:lnTo>
                    <a:pt x="170" y="884"/>
                  </a:lnTo>
                  <a:lnTo>
                    <a:pt x="191" y="871"/>
                  </a:lnTo>
                  <a:lnTo>
                    <a:pt x="213" y="855"/>
                  </a:lnTo>
                  <a:lnTo>
                    <a:pt x="235" y="838"/>
                  </a:lnTo>
                  <a:lnTo>
                    <a:pt x="235" y="838"/>
                  </a:lnTo>
                  <a:lnTo>
                    <a:pt x="284" y="794"/>
                  </a:lnTo>
                  <a:lnTo>
                    <a:pt x="334" y="752"/>
                  </a:lnTo>
                  <a:lnTo>
                    <a:pt x="359" y="732"/>
                  </a:lnTo>
                  <a:lnTo>
                    <a:pt x="384" y="711"/>
                  </a:lnTo>
                  <a:lnTo>
                    <a:pt x="410" y="693"/>
                  </a:lnTo>
                  <a:lnTo>
                    <a:pt x="436" y="674"/>
                  </a:lnTo>
                  <a:lnTo>
                    <a:pt x="463" y="658"/>
                  </a:lnTo>
                  <a:lnTo>
                    <a:pt x="491" y="643"/>
                  </a:lnTo>
                  <a:lnTo>
                    <a:pt x="519" y="629"/>
                  </a:lnTo>
                  <a:lnTo>
                    <a:pt x="548" y="618"/>
                  </a:lnTo>
                  <a:lnTo>
                    <a:pt x="579" y="608"/>
                  </a:lnTo>
                  <a:lnTo>
                    <a:pt x="595" y="605"/>
                  </a:lnTo>
                  <a:lnTo>
                    <a:pt x="611" y="602"/>
                  </a:lnTo>
                  <a:lnTo>
                    <a:pt x="628" y="600"/>
                  </a:lnTo>
                  <a:lnTo>
                    <a:pt x="644" y="598"/>
                  </a:lnTo>
                  <a:lnTo>
                    <a:pt x="661" y="596"/>
                  </a:lnTo>
                  <a:lnTo>
                    <a:pt x="678" y="596"/>
                  </a:lnTo>
                  <a:lnTo>
                    <a:pt x="678" y="596"/>
                  </a:lnTo>
                  <a:lnTo>
                    <a:pt x="695" y="596"/>
                  </a:lnTo>
                  <a:lnTo>
                    <a:pt x="712" y="598"/>
                  </a:lnTo>
                  <a:lnTo>
                    <a:pt x="728" y="600"/>
                  </a:lnTo>
                  <a:lnTo>
                    <a:pt x="745" y="602"/>
                  </a:lnTo>
                  <a:lnTo>
                    <a:pt x="761" y="605"/>
                  </a:lnTo>
                  <a:lnTo>
                    <a:pt x="776" y="608"/>
                  </a:lnTo>
                  <a:lnTo>
                    <a:pt x="808" y="618"/>
                  </a:lnTo>
                  <a:lnTo>
                    <a:pt x="837" y="629"/>
                  </a:lnTo>
                  <a:lnTo>
                    <a:pt x="865" y="643"/>
                  </a:lnTo>
                  <a:lnTo>
                    <a:pt x="893" y="658"/>
                  </a:lnTo>
                  <a:lnTo>
                    <a:pt x="919" y="674"/>
                  </a:lnTo>
                  <a:lnTo>
                    <a:pt x="946" y="693"/>
                  </a:lnTo>
                  <a:lnTo>
                    <a:pt x="972" y="711"/>
                  </a:lnTo>
                  <a:lnTo>
                    <a:pt x="997" y="732"/>
                  </a:lnTo>
                  <a:lnTo>
                    <a:pt x="1022" y="752"/>
                  </a:lnTo>
                  <a:lnTo>
                    <a:pt x="1071" y="794"/>
                  </a:lnTo>
                  <a:lnTo>
                    <a:pt x="1121" y="838"/>
                  </a:lnTo>
                  <a:lnTo>
                    <a:pt x="1121" y="838"/>
                  </a:lnTo>
                  <a:lnTo>
                    <a:pt x="1143" y="855"/>
                  </a:lnTo>
                  <a:lnTo>
                    <a:pt x="1164" y="871"/>
                  </a:lnTo>
                  <a:lnTo>
                    <a:pt x="1186" y="884"/>
                  </a:lnTo>
                  <a:lnTo>
                    <a:pt x="1208" y="894"/>
                  </a:lnTo>
                  <a:lnTo>
                    <a:pt x="1228" y="901"/>
                  </a:lnTo>
                  <a:lnTo>
                    <a:pt x="1238" y="904"/>
                  </a:lnTo>
                  <a:lnTo>
                    <a:pt x="1248" y="906"/>
                  </a:lnTo>
                  <a:lnTo>
                    <a:pt x="1256" y="907"/>
                  </a:lnTo>
                  <a:lnTo>
                    <a:pt x="1266" y="907"/>
                  </a:lnTo>
                  <a:lnTo>
                    <a:pt x="1275" y="907"/>
                  </a:lnTo>
                  <a:lnTo>
                    <a:pt x="1283" y="905"/>
                  </a:lnTo>
                  <a:lnTo>
                    <a:pt x="1291" y="902"/>
                  </a:lnTo>
                  <a:lnTo>
                    <a:pt x="1299" y="899"/>
                  </a:lnTo>
                  <a:lnTo>
                    <a:pt x="1306" y="896"/>
                  </a:lnTo>
                  <a:lnTo>
                    <a:pt x="1313" y="891"/>
                  </a:lnTo>
                  <a:lnTo>
                    <a:pt x="1319" y="885"/>
                  </a:lnTo>
                  <a:lnTo>
                    <a:pt x="1326" y="878"/>
                  </a:lnTo>
                  <a:lnTo>
                    <a:pt x="1331" y="870"/>
                  </a:lnTo>
                  <a:lnTo>
                    <a:pt x="1337" y="861"/>
                  </a:lnTo>
                  <a:lnTo>
                    <a:pt x="1341" y="852"/>
                  </a:lnTo>
                  <a:lnTo>
                    <a:pt x="1344" y="841"/>
                  </a:lnTo>
                  <a:lnTo>
                    <a:pt x="1349" y="829"/>
                  </a:lnTo>
                  <a:lnTo>
                    <a:pt x="1351" y="816"/>
                  </a:lnTo>
                  <a:lnTo>
                    <a:pt x="1353" y="802"/>
                  </a:lnTo>
                  <a:lnTo>
                    <a:pt x="1355" y="787"/>
                  </a:lnTo>
                  <a:lnTo>
                    <a:pt x="1356" y="771"/>
                  </a:lnTo>
                  <a:lnTo>
                    <a:pt x="1356" y="753"/>
                  </a:lnTo>
                  <a:lnTo>
                    <a:pt x="1356" y="639"/>
                  </a:lnTo>
                  <a:lnTo>
                    <a:pt x="1356" y="639"/>
                  </a:lnTo>
                  <a:lnTo>
                    <a:pt x="1355" y="609"/>
                  </a:lnTo>
                  <a:lnTo>
                    <a:pt x="1353" y="580"/>
                  </a:lnTo>
                  <a:lnTo>
                    <a:pt x="1350" y="552"/>
                  </a:lnTo>
                  <a:lnTo>
                    <a:pt x="1344" y="524"/>
                  </a:lnTo>
                  <a:lnTo>
                    <a:pt x="1338" y="496"/>
                  </a:lnTo>
                  <a:lnTo>
                    <a:pt x="1330" y="469"/>
                  </a:lnTo>
                  <a:lnTo>
                    <a:pt x="1322" y="442"/>
                  </a:lnTo>
                  <a:lnTo>
                    <a:pt x="1311" y="416"/>
                  </a:lnTo>
                  <a:lnTo>
                    <a:pt x="1300" y="391"/>
                  </a:lnTo>
                  <a:lnTo>
                    <a:pt x="1287" y="366"/>
                  </a:lnTo>
                  <a:lnTo>
                    <a:pt x="1273" y="341"/>
                  </a:lnTo>
                  <a:lnTo>
                    <a:pt x="1259" y="319"/>
                  </a:lnTo>
                  <a:lnTo>
                    <a:pt x="1242" y="296"/>
                  </a:lnTo>
                  <a:lnTo>
                    <a:pt x="1225" y="274"/>
                  </a:lnTo>
                  <a:lnTo>
                    <a:pt x="1207" y="254"/>
                  </a:lnTo>
                  <a:lnTo>
                    <a:pt x="1188" y="233"/>
                  </a:lnTo>
                  <a:lnTo>
                    <a:pt x="1168" y="215"/>
                  </a:lnTo>
                  <a:lnTo>
                    <a:pt x="1147" y="196"/>
                  </a:lnTo>
                  <a:lnTo>
                    <a:pt x="1125" y="180"/>
                  </a:lnTo>
                  <a:lnTo>
                    <a:pt x="1103" y="164"/>
                  </a:lnTo>
                  <a:lnTo>
                    <a:pt x="1080" y="149"/>
                  </a:lnTo>
                  <a:lnTo>
                    <a:pt x="1056" y="135"/>
                  </a:lnTo>
                  <a:lnTo>
                    <a:pt x="1031" y="122"/>
                  </a:lnTo>
                  <a:lnTo>
                    <a:pt x="1005" y="111"/>
                  </a:lnTo>
                  <a:lnTo>
                    <a:pt x="979" y="100"/>
                  </a:lnTo>
                  <a:lnTo>
                    <a:pt x="953" y="92"/>
                  </a:lnTo>
                  <a:lnTo>
                    <a:pt x="925" y="84"/>
                  </a:lnTo>
                  <a:lnTo>
                    <a:pt x="898" y="77"/>
                  </a:lnTo>
                  <a:lnTo>
                    <a:pt x="869" y="72"/>
                  </a:lnTo>
                  <a:lnTo>
                    <a:pt x="840" y="69"/>
                  </a:lnTo>
                  <a:lnTo>
                    <a:pt x="811" y="67"/>
                  </a:lnTo>
                  <a:lnTo>
                    <a:pt x="782" y="66"/>
                  </a:lnTo>
                  <a:lnTo>
                    <a:pt x="782" y="66"/>
                  </a:lnTo>
                  <a:close/>
                  <a:moveTo>
                    <a:pt x="434" y="486"/>
                  </a:moveTo>
                  <a:lnTo>
                    <a:pt x="393" y="486"/>
                  </a:lnTo>
                  <a:lnTo>
                    <a:pt x="393" y="486"/>
                  </a:lnTo>
                  <a:lnTo>
                    <a:pt x="388" y="495"/>
                  </a:lnTo>
                  <a:lnTo>
                    <a:pt x="382" y="502"/>
                  </a:lnTo>
                  <a:lnTo>
                    <a:pt x="374" y="509"/>
                  </a:lnTo>
                  <a:lnTo>
                    <a:pt x="366" y="515"/>
                  </a:lnTo>
                  <a:lnTo>
                    <a:pt x="366" y="553"/>
                  </a:lnTo>
                  <a:lnTo>
                    <a:pt x="366" y="553"/>
                  </a:lnTo>
                  <a:lnTo>
                    <a:pt x="365" y="566"/>
                  </a:lnTo>
                  <a:lnTo>
                    <a:pt x="362" y="578"/>
                  </a:lnTo>
                  <a:lnTo>
                    <a:pt x="358" y="589"/>
                  </a:lnTo>
                  <a:lnTo>
                    <a:pt x="352" y="599"/>
                  </a:lnTo>
                  <a:lnTo>
                    <a:pt x="346" y="606"/>
                  </a:lnTo>
                  <a:lnTo>
                    <a:pt x="338" y="612"/>
                  </a:lnTo>
                  <a:lnTo>
                    <a:pt x="329" y="616"/>
                  </a:lnTo>
                  <a:lnTo>
                    <a:pt x="325" y="617"/>
                  </a:lnTo>
                  <a:lnTo>
                    <a:pt x="320" y="617"/>
                  </a:lnTo>
                  <a:lnTo>
                    <a:pt x="320" y="617"/>
                  </a:lnTo>
                  <a:lnTo>
                    <a:pt x="315" y="617"/>
                  </a:lnTo>
                  <a:lnTo>
                    <a:pt x="311" y="616"/>
                  </a:lnTo>
                  <a:lnTo>
                    <a:pt x="302" y="612"/>
                  </a:lnTo>
                  <a:lnTo>
                    <a:pt x="295" y="606"/>
                  </a:lnTo>
                  <a:lnTo>
                    <a:pt x="287" y="599"/>
                  </a:lnTo>
                  <a:lnTo>
                    <a:pt x="282" y="589"/>
                  </a:lnTo>
                  <a:lnTo>
                    <a:pt x="277" y="578"/>
                  </a:lnTo>
                  <a:lnTo>
                    <a:pt x="275" y="566"/>
                  </a:lnTo>
                  <a:lnTo>
                    <a:pt x="274" y="553"/>
                  </a:lnTo>
                  <a:lnTo>
                    <a:pt x="274" y="515"/>
                  </a:lnTo>
                  <a:lnTo>
                    <a:pt x="274" y="515"/>
                  </a:lnTo>
                  <a:lnTo>
                    <a:pt x="265" y="509"/>
                  </a:lnTo>
                  <a:lnTo>
                    <a:pt x="258" y="502"/>
                  </a:lnTo>
                  <a:lnTo>
                    <a:pt x="251" y="495"/>
                  </a:lnTo>
                  <a:lnTo>
                    <a:pt x="246" y="486"/>
                  </a:lnTo>
                  <a:lnTo>
                    <a:pt x="206" y="486"/>
                  </a:lnTo>
                  <a:lnTo>
                    <a:pt x="206" y="486"/>
                  </a:lnTo>
                  <a:lnTo>
                    <a:pt x="193" y="485"/>
                  </a:lnTo>
                  <a:lnTo>
                    <a:pt x="181" y="482"/>
                  </a:lnTo>
                  <a:lnTo>
                    <a:pt x="170" y="478"/>
                  </a:lnTo>
                  <a:lnTo>
                    <a:pt x="161" y="472"/>
                  </a:lnTo>
                  <a:lnTo>
                    <a:pt x="153" y="466"/>
                  </a:lnTo>
                  <a:lnTo>
                    <a:pt x="147" y="458"/>
                  </a:lnTo>
                  <a:lnTo>
                    <a:pt x="144" y="449"/>
                  </a:lnTo>
                  <a:lnTo>
                    <a:pt x="143" y="445"/>
                  </a:lnTo>
                  <a:lnTo>
                    <a:pt x="142" y="440"/>
                  </a:lnTo>
                  <a:lnTo>
                    <a:pt x="142" y="440"/>
                  </a:lnTo>
                  <a:lnTo>
                    <a:pt x="143" y="435"/>
                  </a:lnTo>
                  <a:lnTo>
                    <a:pt x="144" y="431"/>
                  </a:lnTo>
                  <a:lnTo>
                    <a:pt x="147" y="422"/>
                  </a:lnTo>
                  <a:lnTo>
                    <a:pt x="153" y="415"/>
                  </a:lnTo>
                  <a:lnTo>
                    <a:pt x="161" y="407"/>
                  </a:lnTo>
                  <a:lnTo>
                    <a:pt x="170" y="402"/>
                  </a:lnTo>
                  <a:lnTo>
                    <a:pt x="181" y="398"/>
                  </a:lnTo>
                  <a:lnTo>
                    <a:pt x="193" y="395"/>
                  </a:lnTo>
                  <a:lnTo>
                    <a:pt x="206" y="394"/>
                  </a:lnTo>
                  <a:lnTo>
                    <a:pt x="250" y="394"/>
                  </a:lnTo>
                  <a:lnTo>
                    <a:pt x="250" y="394"/>
                  </a:lnTo>
                  <a:lnTo>
                    <a:pt x="256" y="388"/>
                  </a:lnTo>
                  <a:lnTo>
                    <a:pt x="261" y="382"/>
                  </a:lnTo>
                  <a:lnTo>
                    <a:pt x="268" y="377"/>
                  </a:lnTo>
                  <a:lnTo>
                    <a:pt x="274" y="372"/>
                  </a:lnTo>
                  <a:lnTo>
                    <a:pt x="274" y="326"/>
                  </a:lnTo>
                  <a:lnTo>
                    <a:pt x="274" y="326"/>
                  </a:lnTo>
                  <a:lnTo>
                    <a:pt x="275" y="313"/>
                  </a:lnTo>
                  <a:lnTo>
                    <a:pt x="277" y="301"/>
                  </a:lnTo>
                  <a:lnTo>
                    <a:pt x="282" y="290"/>
                  </a:lnTo>
                  <a:lnTo>
                    <a:pt x="287" y="282"/>
                  </a:lnTo>
                  <a:lnTo>
                    <a:pt x="295" y="274"/>
                  </a:lnTo>
                  <a:lnTo>
                    <a:pt x="302" y="268"/>
                  </a:lnTo>
                  <a:lnTo>
                    <a:pt x="311" y="265"/>
                  </a:lnTo>
                  <a:lnTo>
                    <a:pt x="315" y="263"/>
                  </a:lnTo>
                  <a:lnTo>
                    <a:pt x="320" y="262"/>
                  </a:lnTo>
                  <a:lnTo>
                    <a:pt x="320" y="262"/>
                  </a:lnTo>
                  <a:lnTo>
                    <a:pt x="325" y="263"/>
                  </a:lnTo>
                  <a:lnTo>
                    <a:pt x="329" y="265"/>
                  </a:lnTo>
                  <a:lnTo>
                    <a:pt x="338" y="268"/>
                  </a:lnTo>
                  <a:lnTo>
                    <a:pt x="346" y="274"/>
                  </a:lnTo>
                  <a:lnTo>
                    <a:pt x="352" y="282"/>
                  </a:lnTo>
                  <a:lnTo>
                    <a:pt x="358" y="290"/>
                  </a:lnTo>
                  <a:lnTo>
                    <a:pt x="362" y="301"/>
                  </a:lnTo>
                  <a:lnTo>
                    <a:pt x="365" y="313"/>
                  </a:lnTo>
                  <a:lnTo>
                    <a:pt x="366" y="326"/>
                  </a:lnTo>
                  <a:lnTo>
                    <a:pt x="366" y="372"/>
                  </a:lnTo>
                  <a:lnTo>
                    <a:pt x="366" y="372"/>
                  </a:lnTo>
                  <a:lnTo>
                    <a:pt x="373" y="377"/>
                  </a:lnTo>
                  <a:lnTo>
                    <a:pt x="378" y="382"/>
                  </a:lnTo>
                  <a:lnTo>
                    <a:pt x="385" y="388"/>
                  </a:lnTo>
                  <a:lnTo>
                    <a:pt x="389" y="394"/>
                  </a:lnTo>
                  <a:lnTo>
                    <a:pt x="434" y="394"/>
                  </a:lnTo>
                  <a:lnTo>
                    <a:pt x="434" y="394"/>
                  </a:lnTo>
                  <a:lnTo>
                    <a:pt x="447" y="395"/>
                  </a:lnTo>
                  <a:lnTo>
                    <a:pt x="458" y="398"/>
                  </a:lnTo>
                  <a:lnTo>
                    <a:pt x="469" y="402"/>
                  </a:lnTo>
                  <a:lnTo>
                    <a:pt x="479" y="407"/>
                  </a:lnTo>
                  <a:lnTo>
                    <a:pt x="487" y="415"/>
                  </a:lnTo>
                  <a:lnTo>
                    <a:pt x="492" y="422"/>
                  </a:lnTo>
                  <a:lnTo>
                    <a:pt x="496" y="431"/>
                  </a:lnTo>
                  <a:lnTo>
                    <a:pt x="498" y="435"/>
                  </a:lnTo>
                  <a:lnTo>
                    <a:pt x="498" y="440"/>
                  </a:lnTo>
                  <a:lnTo>
                    <a:pt x="498" y="440"/>
                  </a:lnTo>
                  <a:lnTo>
                    <a:pt x="498" y="445"/>
                  </a:lnTo>
                  <a:lnTo>
                    <a:pt x="496" y="449"/>
                  </a:lnTo>
                  <a:lnTo>
                    <a:pt x="492" y="458"/>
                  </a:lnTo>
                  <a:lnTo>
                    <a:pt x="487" y="466"/>
                  </a:lnTo>
                  <a:lnTo>
                    <a:pt x="479" y="472"/>
                  </a:lnTo>
                  <a:lnTo>
                    <a:pt x="469" y="478"/>
                  </a:lnTo>
                  <a:lnTo>
                    <a:pt x="458" y="482"/>
                  </a:lnTo>
                  <a:lnTo>
                    <a:pt x="447" y="485"/>
                  </a:lnTo>
                  <a:lnTo>
                    <a:pt x="434" y="486"/>
                  </a:lnTo>
                  <a:lnTo>
                    <a:pt x="434" y="486"/>
                  </a:lnTo>
                  <a:close/>
                  <a:moveTo>
                    <a:pt x="908" y="436"/>
                  </a:moveTo>
                  <a:lnTo>
                    <a:pt x="908" y="436"/>
                  </a:lnTo>
                  <a:lnTo>
                    <a:pt x="901" y="445"/>
                  </a:lnTo>
                  <a:lnTo>
                    <a:pt x="892" y="452"/>
                  </a:lnTo>
                  <a:lnTo>
                    <a:pt x="882" y="457"/>
                  </a:lnTo>
                  <a:lnTo>
                    <a:pt x="872" y="460"/>
                  </a:lnTo>
                  <a:lnTo>
                    <a:pt x="861" y="461"/>
                  </a:lnTo>
                  <a:lnTo>
                    <a:pt x="850" y="460"/>
                  </a:lnTo>
                  <a:lnTo>
                    <a:pt x="839" y="457"/>
                  </a:lnTo>
                  <a:lnTo>
                    <a:pt x="829" y="452"/>
                  </a:lnTo>
                  <a:lnTo>
                    <a:pt x="829" y="452"/>
                  </a:lnTo>
                  <a:lnTo>
                    <a:pt x="821" y="444"/>
                  </a:lnTo>
                  <a:lnTo>
                    <a:pt x="813" y="435"/>
                  </a:lnTo>
                  <a:lnTo>
                    <a:pt x="809" y="426"/>
                  </a:lnTo>
                  <a:lnTo>
                    <a:pt x="805" y="416"/>
                  </a:lnTo>
                  <a:lnTo>
                    <a:pt x="804" y="405"/>
                  </a:lnTo>
                  <a:lnTo>
                    <a:pt x="805" y="393"/>
                  </a:lnTo>
                  <a:lnTo>
                    <a:pt x="809" y="383"/>
                  </a:lnTo>
                  <a:lnTo>
                    <a:pt x="814" y="373"/>
                  </a:lnTo>
                  <a:lnTo>
                    <a:pt x="814" y="373"/>
                  </a:lnTo>
                  <a:lnTo>
                    <a:pt x="822" y="364"/>
                  </a:lnTo>
                  <a:lnTo>
                    <a:pt x="830" y="358"/>
                  </a:lnTo>
                  <a:lnTo>
                    <a:pt x="840" y="352"/>
                  </a:lnTo>
                  <a:lnTo>
                    <a:pt x="850" y="349"/>
                  </a:lnTo>
                  <a:lnTo>
                    <a:pt x="861" y="348"/>
                  </a:lnTo>
                  <a:lnTo>
                    <a:pt x="872" y="349"/>
                  </a:lnTo>
                  <a:lnTo>
                    <a:pt x="882" y="352"/>
                  </a:lnTo>
                  <a:lnTo>
                    <a:pt x="892" y="358"/>
                  </a:lnTo>
                  <a:lnTo>
                    <a:pt x="892" y="358"/>
                  </a:lnTo>
                  <a:lnTo>
                    <a:pt x="902" y="365"/>
                  </a:lnTo>
                  <a:lnTo>
                    <a:pt x="908" y="374"/>
                  </a:lnTo>
                  <a:lnTo>
                    <a:pt x="914" y="383"/>
                  </a:lnTo>
                  <a:lnTo>
                    <a:pt x="917" y="393"/>
                  </a:lnTo>
                  <a:lnTo>
                    <a:pt x="918" y="405"/>
                  </a:lnTo>
                  <a:lnTo>
                    <a:pt x="917" y="416"/>
                  </a:lnTo>
                  <a:lnTo>
                    <a:pt x="914" y="426"/>
                  </a:lnTo>
                  <a:lnTo>
                    <a:pt x="908" y="436"/>
                  </a:lnTo>
                  <a:lnTo>
                    <a:pt x="908" y="436"/>
                  </a:lnTo>
                  <a:close/>
                  <a:moveTo>
                    <a:pt x="904" y="239"/>
                  </a:moveTo>
                  <a:lnTo>
                    <a:pt x="904" y="239"/>
                  </a:lnTo>
                  <a:lnTo>
                    <a:pt x="912" y="230"/>
                  </a:lnTo>
                  <a:lnTo>
                    <a:pt x="920" y="222"/>
                  </a:lnTo>
                  <a:lnTo>
                    <a:pt x="930" y="218"/>
                  </a:lnTo>
                  <a:lnTo>
                    <a:pt x="941" y="215"/>
                  </a:lnTo>
                  <a:lnTo>
                    <a:pt x="952" y="214"/>
                  </a:lnTo>
                  <a:lnTo>
                    <a:pt x="963" y="215"/>
                  </a:lnTo>
                  <a:lnTo>
                    <a:pt x="973" y="218"/>
                  </a:lnTo>
                  <a:lnTo>
                    <a:pt x="983" y="223"/>
                  </a:lnTo>
                  <a:lnTo>
                    <a:pt x="983" y="223"/>
                  </a:lnTo>
                  <a:lnTo>
                    <a:pt x="992" y="231"/>
                  </a:lnTo>
                  <a:lnTo>
                    <a:pt x="1000" y="240"/>
                  </a:lnTo>
                  <a:lnTo>
                    <a:pt x="1004" y="249"/>
                  </a:lnTo>
                  <a:lnTo>
                    <a:pt x="1007" y="259"/>
                  </a:lnTo>
                  <a:lnTo>
                    <a:pt x="1008" y="270"/>
                  </a:lnTo>
                  <a:lnTo>
                    <a:pt x="1007" y="281"/>
                  </a:lnTo>
                  <a:lnTo>
                    <a:pt x="1004" y="292"/>
                  </a:lnTo>
                  <a:lnTo>
                    <a:pt x="998" y="302"/>
                  </a:lnTo>
                  <a:lnTo>
                    <a:pt x="998" y="302"/>
                  </a:lnTo>
                  <a:lnTo>
                    <a:pt x="991" y="311"/>
                  </a:lnTo>
                  <a:lnTo>
                    <a:pt x="982" y="318"/>
                  </a:lnTo>
                  <a:lnTo>
                    <a:pt x="972" y="323"/>
                  </a:lnTo>
                  <a:lnTo>
                    <a:pt x="963" y="326"/>
                  </a:lnTo>
                  <a:lnTo>
                    <a:pt x="952" y="327"/>
                  </a:lnTo>
                  <a:lnTo>
                    <a:pt x="941" y="326"/>
                  </a:lnTo>
                  <a:lnTo>
                    <a:pt x="930" y="323"/>
                  </a:lnTo>
                  <a:lnTo>
                    <a:pt x="920" y="318"/>
                  </a:lnTo>
                  <a:lnTo>
                    <a:pt x="920" y="318"/>
                  </a:lnTo>
                  <a:lnTo>
                    <a:pt x="911" y="310"/>
                  </a:lnTo>
                  <a:lnTo>
                    <a:pt x="904" y="301"/>
                  </a:lnTo>
                  <a:lnTo>
                    <a:pt x="899" y="292"/>
                  </a:lnTo>
                  <a:lnTo>
                    <a:pt x="895" y="281"/>
                  </a:lnTo>
                  <a:lnTo>
                    <a:pt x="894" y="270"/>
                  </a:lnTo>
                  <a:lnTo>
                    <a:pt x="895" y="259"/>
                  </a:lnTo>
                  <a:lnTo>
                    <a:pt x="899" y="248"/>
                  </a:lnTo>
                  <a:lnTo>
                    <a:pt x="904" y="239"/>
                  </a:lnTo>
                  <a:lnTo>
                    <a:pt x="904" y="239"/>
                  </a:lnTo>
                  <a:close/>
                  <a:moveTo>
                    <a:pt x="1033" y="521"/>
                  </a:moveTo>
                  <a:lnTo>
                    <a:pt x="1033" y="521"/>
                  </a:lnTo>
                  <a:lnTo>
                    <a:pt x="1027" y="529"/>
                  </a:lnTo>
                  <a:lnTo>
                    <a:pt x="1018" y="536"/>
                  </a:lnTo>
                  <a:lnTo>
                    <a:pt x="1008" y="541"/>
                  </a:lnTo>
                  <a:lnTo>
                    <a:pt x="997" y="545"/>
                  </a:lnTo>
                  <a:lnTo>
                    <a:pt x="987" y="546"/>
                  </a:lnTo>
                  <a:lnTo>
                    <a:pt x="976" y="545"/>
                  </a:lnTo>
                  <a:lnTo>
                    <a:pt x="965" y="541"/>
                  </a:lnTo>
                  <a:lnTo>
                    <a:pt x="955" y="536"/>
                  </a:lnTo>
                  <a:lnTo>
                    <a:pt x="955" y="536"/>
                  </a:lnTo>
                  <a:lnTo>
                    <a:pt x="946" y="528"/>
                  </a:lnTo>
                  <a:lnTo>
                    <a:pt x="939" y="520"/>
                  </a:lnTo>
                  <a:lnTo>
                    <a:pt x="933" y="510"/>
                  </a:lnTo>
                  <a:lnTo>
                    <a:pt x="931" y="500"/>
                  </a:lnTo>
                  <a:lnTo>
                    <a:pt x="930" y="489"/>
                  </a:lnTo>
                  <a:lnTo>
                    <a:pt x="931" y="479"/>
                  </a:lnTo>
                  <a:lnTo>
                    <a:pt x="934" y="468"/>
                  </a:lnTo>
                  <a:lnTo>
                    <a:pt x="940" y="457"/>
                  </a:lnTo>
                  <a:lnTo>
                    <a:pt x="940" y="457"/>
                  </a:lnTo>
                  <a:lnTo>
                    <a:pt x="946" y="448"/>
                  </a:lnTo>
                  <a:lnTo>
                    <a:pt x="955" y="442"/>
                  </a:lnTo>
                  <a:lnTo>
                    <a:pt x="965" y="436"/>
                  </a:lnTo>
                  <a:lnTo>
                    <a:pt x="976" y="433"/>
                  </a:lnTo>
                  <a:lnTo>
                    <a:pt x="987" y="432"/>
                  </a:lnTo>
                  <a:lnTo>
                    <a:pt x="997" y="433"/>
                  </a:lnTo>
                  <a:lnTo>
                    <a:pt x="1008" y="436"/>
                  </a:lnTo>
                  <a:lnTo>
                    <a:pt x="1018" y="442"/>
                  </a:lnTo>
                  <a:lnTo>
                    <a:pt x="1018" y="442"/>
                  </a:lnTo>
                  <a:lnTo>
                    <a:pt x="1027" y="449"/>
                  </a:lnTo>
                  <a:lnTo>
                    <a:pt x="1034" y="458"/>
                  </a:lnTo>
                  <a:lnTo>
                    <a:pt x="1040" y="468"/>
                  </a:lnTo>
                  <a:lnTo>
                    <a:pt x="1042" y="479"/>
                  </a:lnTo>
                  <a:lnTo>
                    <a:pt x="1043" y="489"/>
                  </a:lnTo>
                  <a:lnTo>
                    <a:pt x="1042" y="500"/>
                  </a:lnTo>
                  <a:lnTo>
                    <a:pt x="1039" y="510"/>
                  </a:lnTo>
                  <a:lnTo>
                    <a:pt x="1033" y="521"/>
                  </a:lnTo>
                  <a:lnTo>
                    <a:pt x="1033" y="521"/>
                  </a:lnTo>
                  <a:close/>
                  <a:moveTo>
                    <a:pt x="1124" y="387"/>
                  </a:moveTo>
                  <a:lnTo>
                    <a:pt x="1124" y="387"/>
                  </a:lnTo>
                  <a:lnTo>
                    <a:pt x="1117" y="395"/>
                  </a:lnTo>
                  <a:lnTo>
                    <a:pt x="1108" y="402"/>
                  </a:lnTo>
                  <a:lnTo>
                    <a:pt x="1098" y="407"/>
                  </a:lnTo>
                  <a:lnTo>
                    <a:pt x="1088" y="410"/>
                  </a:lnTo>
                  <a:lnTo>
                    <a:pt x="1078" y="412"/>
                  </a:lnTo>
                  <a:lnTo>
                    <a:pt x="1067" y="410"/>
                  </a:lnTo>
                  <a:lnTo>
                    <a:pt x="1056" y="407"/>
                  </a:lnTo>
                  <a:lnTo>
                    <a:pt x="1045" y="402"/>
                  </a:lnTo>
                  <a:lnTo>
                    <a:pt x="1045" y="402"/>
                  </a:lnTo>
                  <a:lnTo>
                    <a:pt x="1036" y="394"/>
                  </a:lnTo>
                  <a:lnTo>
                    <a:pt x="1030" y="386"/>
                  </a:lnTo>
                  <a:lnTo>
                    <a:pt x="1024" y="376"/>
                  </a:lnTo>
                  <a:lnTo>
                    <a:pt x="1021" y="365"/>
                  </a:lnTo>
                  <a:lnTo>
                    <a:pt x="1020" y="354"/>
                  </a:lnTo>
                  <a:lnTo>
                    <a:pt x="1021" y="343"/>
                  </a:lnTo>
                  <a:lnTo>
                    <a:pt x="1024" y="334"/>
                  </a:lnTo>
                  <a:lnTo>
                    <a:pt x="1030" y="323"/>
                  </a:lnTo>
                  <a:lnTo>
                    <a:pt x="1030" y="323"/>
                  </a:lnTo>
                  <a:lnTo>
                    <a:pt x="1037" y="314"/>
                  </a:lnTo>
                  <a:lnTo>
                    <a:pt x="1046" y="308"/>
                  </a:lnTo>
                  <a:lnTo>
                    <a:pt x="1056" y="302"/>
                  </a:lnTo>
                  <a:lnTo>
                    <a:pt x="1067" y="299"/>
                  </a:lnTo>
                  <a:lnTo>
                    <a:pt x="1078" y="298"/>
                  </a:lnTo>
                  <a:lnTo>
                    <a:pt x="1088" y="299"/>
                  </a:lnTo>
                  <a:lnTo>
                    <a:pt x="1099" y="302"/>
                  </a:lnTo>
                  <a:lnTo>
                    <a:pt x="1109" y="308"/>
                  </a:lnTo>
                  <a:lnTo>
                    <a:pt x="1109" y="308"/>
                  </a:lnTo>
                  <a:lnTo>
                    <a:pt x="1118" y="315"/>
                  </a:lnTo>
                  <a:lnTo>
                    <a:pt x="1125" y="324"/>
                  </a:lnTo>
                  <a:lnTo>
                    <a:pt x="1130" y="334"/>
                  </a:lnTo>
                  <a:lnTo>
                    <a:pt x="1133" y="343"/>
                  </a:lnTo>
                  <a:lnTo>
                    <a:pt x="1134" y="354"/>
                  </a:lnTo>
                  <a:lnTo>
                    <a:pt x="1133" y="366"/>
                  </a:lnTo>
                  <a:lnTo>
                    <a:pt x="1130" y="376"/>
                  </a:lnTo>
                  <a:lnTo>
                    <a:pt x="1124" y="387"/>
                  </a:lnTo>
                  <a:lnTo>
                    <a:pt x="1124" y="387"/>
                  </a:lnTo>
                  <a:close/>
                  <a:moveTo>
                    <a:pt x="1250" y="471"/>
                  </a:moveTo>
                  <a:lnTo>
                    <a:pt x="1250" y="471"/>
                  </a:lnTo>
                  <a:lnTo>
                    <a:pt x="1242" y="480"/>
                  </a:lnTo>
                  <a:lnTo>
                    <a:pt x="1234" y="486"/>
                  </a:lnTo>
                  <a:lnTo>
                    <a:pt x="1224" y="492"/>
                  </a:lnTo>
                  <a:lnTo>
                    <a:pt x="1214" y="495"/>
                  </a:lnTo>
                  <a:lnTo>
                    <a:pt x="1203" y="496"/>
                  </a:lnTo>
                  <a:lnTo>
                    <a:pt x="1191" y="495"/>
                  </a:lnTo>
                  <a:lnTo>
                    <a:pt x="1182" y="492"/>
                  </a:lnTo>
                  <a:lnTo>
                    <a:pt x="1171" y="486"/>
                  </a:lnTo>
                  <a:lnTo>
                    <a:pt x="1171" y="486"/>
                  </a:lnTo>
                  <a:lnTo>
                    <a:pt x="1162" y="479"/>
                  </a:lnTo>
                  <a:lnTo>
                    <a:pt x="1156" y="470"/>
                  </a:lnTo>
                  <a:lnTo>
                    <a:pt x="1150" y="460"/>
                  </a:lnTo>
                  <a:lnTo>
                    <a:pt x="1147" y="451"/>
                  </a:lnTo>
                  <a:lnTo>
                    <a:pt x="1146" y="440"/>
                  </a:lnTo>
                  <a:lnTo>
                    <a:pt x="1147" y="428"/>
                  </a:lnTo>
                  <a:lnTo>
                    <a:pt x="1150" y="418"/>
                  </a:lnTo>
                  <a:lnTo>
                    <a:pt x="1156" y="407"/>
                  </a:lnTo>
                  <a:lnTo>
                    <a:pt x="1156" y="407"/>
                  </a:lnTo>
                  <a:lnTo>
                    <a:pt x="1163" y="399"/>
                  </a:lnTo>
                  <a:lnTo>
                    <a:pt x="1172" y="392"/>
                  </a:lnTo>
                  <a:lnTo>
                    <a:pt x="1182" y="387"/>
                  </a:lnTo>
                  <a:lnTo>
                    <a:pt x="1191" y="383"/>
                  </a:lnTo>
                  <a:lnTo>
                    <a:pt x="1202" y="382"/>
                  </a:lnTo>
                  <a:lnTo>
                    <a:pt x="1214" y="383"/>
                  </a:lnTo>
                  <a:lnTo>
                    <a:pt x="1224" y="387"/>
                  </a:lnTo>
                  <a:lnTo>
                    <a:pt x="1235" y="392"/>
                  </a:lnTo>
                  <a:lnTo>
                    <a:pt x="1235" y="392"/>
                  </a:lnTo>
                  <a:lnTo>
                    <a:pt x="1243" y="400"/>
                  </a:lnTo>
                  <a:lnTo>
                    <a:pt x="1250" y="408"/>
                  </a:lnTo>
                  <a:lnTo>
                    <a:pt x="1255" y="418"/>
                  </a:lnTo>
                  <a:lnTo>
                    <a:pt x="1259" y="428"/>
                  </a:lnTo>
                  <a:lnTo>
                    <a:pt x="1260" y="439"/>
                  </a:lnTo>
                  <a:lnTo>
                    <a:pt x="1259" y="451"/>
                  </a:lnTo>
                  <a:lnTo>
                    <a:pt x="1255" y="460"/>
                  </a:lnTo>
                  <a:lnTo>
                    <a:pt x="1250" y="471"/>
                  </a:lnTo>
                  <a:lnTo>
                    <a:pt x="1250" y="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872246" y="2811006"/>
              <a:ext cx="2180836" cy="535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+mj-lt"/>
                </a:rPr>
                <a:t>Diverse </a:t>
              </a:r>
              <a:r>
                <a:rPr lang="en-US" sz="1000" dirty="0">
                  <a:solidFill>
                    <a:schemeClr val="bg1"/>
                  </a:solidFill>
                  <a:latin typeface="+mj-lt"/>
                </a:rPr>
                <a:t>citizen groups – age, gender, education, </a:t>
              </a:r>
              <a:r>
                <a:rPr lang="en-US" sz="1000" dirty="0" smtClean="0">
                  <a:solidFill>
                    <a:schemeClr val="bg1"/>
                  </a:solidFill>
                  <a:latin typeface="+mj-lt"/>
                </a:rPr>
                <a:t>area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+mj-lt"/>
                </a:rPr>
                <a:t>Marquee </a:t>
              </a:r>
              <a:r>
                <a:rPr lang="en-US" sz="1000" dirty="0">
                  <a:solidFill>
                    <a:schemeClr val="bg1"/>
                  </a:solidFill>
                  <a:latin typeface="+mj-lt"/>
                </a:rPr>
                <a:t>events – marathon, tech fair</a:t>
              </a:r>
              <a:endParaRPr lang="en-GB" sz="1000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872246" y="3614621"/>
              <a:ext cx="2180836" cy="5352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+mj-lt"/>
                </a:rPr>
                <a:t>Understand important concerns</a:t>
              </a:r>
            </a:p>
            <a:p>
              <a:r>
                <a:rPr lang="en-US" sz="1000" dirty="0">
                  <a:solidFill>
                    <a:schemeClr val="bg1"/>
                  </a:solidFill>
                  <a:latin typeface="+mj-lt"/>
                </a:rPr>
                <a:t>Building stakeholder consensus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872246" y="4447170"/>
              <a:ext cx="2180836" cy="5352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000" dirty="0" err="1" smtClean="0">
                  <a:solidFill>
                    <a:schemeClr val="bg1"/>
                  </a:solidFill>
                  <a:latin typeface="+mj-lt"/>
                </a:rPr>
                <a:t>Prioritising</a:t>
              </a:r>
              <a:r>
                <a:rPr lang="en-US" sz="10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  <a:latin typeface="+mj-lt"/>
                </a:rPr>
                <a:t>initiatives</a:t>
              </a:r>
            </a:p>
            <a:p>
              <a:r>
                <a:rPr lang="en-US" sz="1000" dirty="0">
                  <a:solidFill>
                    <a:schemeClr val="bg1"/>
                  </a:solidFill>
                  <a:latin typeface="+mj-lt"/>
                </a:rPr>
                <a:t>Refinement of proposal</a:t>
              </a:r>
              <a:endParaRPr lang="en-GB" sz="1000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872246" y="5312094"/>
              <a:ext cx="2180836" cy="535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+mj-lt"/>
                </a:rPr>
                <a:t>Stakeholder mapping </a:t>
              </a:r>
              <a:r>
                <a:rPr lang="en-US" sz="1000" dirty="0" smtClean="0">
                  <a:solidFill>
                    <a:schemeClr val="bg1"/>
                  </a:solidFill>
                  <a:latin typeface="+mj-lt"/>
                </a:rPr>
                <a:t>and citizen </a:t>
              </a:r>
              <a:r>
                <a:rPr lang="en-US" sz="1000" dirty="0">
                  <a:solidFill>
                    <a:schemeClr val="bg1"/>
                  </a:solidFill>
                  <a:latin typeface="+mj-lt"/>
                </a:rPr>
                <a:t>comments</a:t>
              </a:r>
            </a:p>
            <a:p>
              <a:r>
                <a:rPr lang="en-US" sz="1000" dirty="0" err="1">
                  <a:solidFill>
                    <a:schemeClr val="bg1"/>
                  </a:solidFill>
                  <a:latin typeface="+mj-lt"/>
                </a:rPr>
                <a:t>Focussed</a:t>
              </a:r>
              <a:r>
                <a:rPr lang="en-US" sz="1000" dirty="0">
                  <a:solidFill>
                    <a:schemeClr val="bg1"/>
                  </a:solidFill>
                  <a:latin typeface="+mj-lt"/>
                </a:rPr>
                <a:t> discussions </a:t>
              </a:r>
            </a:p>
          </p:txBody>
        </p:sp>
      </p:grpSp>
      <p:sp>
        <p:nvSpPr>
          <p:cNvPr id="128" name="Rectangle 127"/>
          <p:cNvSpPr/>
          <p:nvPr/>
        </p:nvSpPr>
        <p:spPr bwMode="ltGray">
          <a:xfrm>
            <a:off x="3169360" y="1805092"/>
            <a:ext cx="1215117" cy="567838"/>
          </a:xfrm>
          <a:prstGeom prst="rect">
            <a:avLst/>
          </a:prstGeom>
          <a:solidFill>
            <a:schemeClr val="bg1"/>
          </a:solidFill>
          <a:ln w="38100">
            <a:solidFill>
              <a:srgbClr val="968C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2E75B6"/>
                </a:solidFill>
              </a:rPr>
              <a:t>Deliberation</a:t>
            </a:r>
          </a:p>
        </p:txBody>
      </p:sp>
      <p:sp>
        <p:nvSpPr>
          <p:cNvPr id="144" name="Rectangle 143"/>
          <p:cNvSpPr/>
          <p:nvPr/>
        </p:nvSpPr>
        <p:spPr bwMode="ltGray">
          <a:xfrm>
            <a:off x="3172386" y="2517054"/>
            <a:ext cx="1214364" cy="567838"/>
          </a:xfrm>
          <a:prstGeom prst="rect">
            <a:avLst/>
          </a:prstGeom>
          <a:solidFill>
            <a:schemeClr val="bg1"/>
          </a:solidFill>
          <a:ln w="38100">
            <a:solidFill>
              <a:srgbClr val="968C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2E75B6"/>
                </a:solidFill>
              </a:rPr>
              <a:t>Refinement</a:t>
            </a:r>
          </a:p>
        </p:txBody>
      </p:sp>
      <p:sp>
        <p:nvSpPr>
          <p:cNvPr id="145" name="Rectangle 144"/>
          <p:cNvSpPr/>
          <p:nvPr/>
        </p:nvSpPr>
        <p:spPr bwMode="ltGray">
          <a:xfrm>
            <a:off x="3169360" y="3252995"/>
            <a:ext cx="1217390" cy="567838"/>
          </a:xfrm>
          <a:prstGeom prst="rect">
            <a:avLst/>
          </a:prstGeom>
          <a:solidFill>
            <a:schemeClr val="bg1"/>
          </a:solidFill>
          <a:ln w="38100">
            <a:solidFill>
              <a:srgbClr val="968C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2E75B6"/>
                </a:solidFill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38648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962273" y="-3679"/>
            <a:ext cx="2949449" cy="69095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Citizen Engagement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mtClean="0"/>
              <a:t>3.2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457" y="3046757"/>
            <a:ext cx="2989173" cy="2926147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3138985" y="3102249"/>
            <a:ext cx="3745919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9007007">
            <a:off x="130626" y="1143337"/>
            <a:ext cx="1322305" cy="5971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Citizen Participation</a:t>
            </a:r>
            <a:endParaRPr lang="en-GB" sz="16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458" y="158482"/>
            <a:ext cx="2143125" cy="132397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400457" y="1441513"/>
            <a:ext cx="2143125" cy="2674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Walkathon</a:t>
            </a:r>
            <a:endParaRPr lang="en-GB" sz="1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456" y="1752475"/>
            <a:ext cx="2143125" cy="99502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7400457" y="2717011"/>
            <a:ext cx="2143125" cy="2674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Discussions</a:t>
            </a:r>
            <a:endParaRPr lang="en-GB" sz="1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455" y="3043933"/>
            <a:ext cx="2143125" cy="142875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7400457" y="4479320"/>
            <a:ext cx="2143125" cy="2674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Consultations</a:t>
            </a:r>
            <a:endParaRPr lang="en-GB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0455" y="4811113"/>
            <a:ext cx="2154977" cy="1729902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7400457" y="6551535"/>
            <a:ext cx="2143125" cy="2674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IEC through print</a:t>
            </a:r>
            <a:endParaRPr lang="en-GB" sz="14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1218" y="480686"/>
            <a:ext cx="1771650" cy="24288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 rot="5400000">
            <a:off x="3228285" y="2704987"/>
            <a:ext cx="615687" cy="707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15751" y="6116729"/>
            <a:ext cx="49335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Dedicated Website - </a:t>
            </a:r>
            <a:r>
              <a:rPr lang="en-GB" sz="1600" dirty="0" smtClean="0">
                <a:hlinkClick r:id="rId8"/>
              </a:rPr>
              <a:t>https</a:t>
            </a:r>
            <a:r>
              <a:rPr lang="en-GB" sz="1600" dirty="0">
                <a:hlinkClick r:id="rId8"/>
              </a:rPr>
              <a:t>://</a:t>
            </a:r>
            <a:r>
              <a:rPr lang="en-GB" sz="1600" dirty="0" smtClean="0">
                <a:hlinkClick r:id="rId8"/>
              </a:rPr>
              <a:t>www.smartcityamravati.com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0969" y="6027608"/>
            <a:ext cx="571500" cy="4476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2867" y="6060945"/>
            <a:ext cx="476250" cy="381000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 rot="5400000">
            <a:off x="5686723" y="6249425"/>
            <a:ext cx="548640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799228" y="6249425"/>
            <a:ext cx="548640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16200000">
            <a:off x="2910672" y="4458020"/>
            <a:ext cx="1886053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Citizen Priorities</a:t>
            </a:r>
            <a:endParaRPr lang="en-GB" sz="20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242651" y="3392590"/>
            <a:ext cx="999295" cy="999295"/>
            <a:chOff x="4806171" y="1803138"/>
            <a:chExt cx="1584176" cy="1584176"/>
          </a:xfrm>
        </p:grpSpPr>
        <p:sp>
          <p:nvSpPr>
            <p:cNvPr id="60" name="Teardrop 59"/>
            <p:cNvSpPr/>
            <p:nvPr/>
          </p:nvSpPr>
          <p:spPr bwMode="ltGray">
            <a:xfrm rot="5400000">
              <a:off x="4806171" y="1803138"/>
              <a:ext cx="1584176" cy="1584176"/>
            </a:xfrm>
            <a:prstGeom prst="teardrop">
              <a:avLst/>
            </a:pr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ltGray">
            <a:xfrm>
              <a:off x="6066780" y="3080305"/>
              <a:ext cx="216024" cy="216024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012787" y="2218159"/>
              <a:ext cx="1198009" cy="77038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900"/>
                </a:spcAft>
              </a:pPr>
              <a:r>
                <a:rPr lang="en-GB" sz="1600" b="1" dirty="0" smtClean="0">
                  <a:solidFill>
                    <a:schemeClr val="bg2"/>
                  </a:solidFill>
                </a:rPr>
                <a:t>31000+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42651" y="4658627"/>
            <a:ext cx="999295" cy="999295"/>
            <a:chOff x="4806171" y="1803138"/>
            <a:chExt cx="1584176" cy="1584176"/>
          </a:xfrm>
        </p:grpSpPr>
        <p:sp>
          <p:nvSpPr>
            <p:cNvPr id="64" name="Teardrop 63"/>
            <p:cNvSpPr/>
            <p:nvPr/>
          </p:nvSpPr>
          <p:spPr bwMode="ltGray">
            <a:xfrm rot="5400000">
              <a:off x="4806171" y="1803138"/>
              <a:ext cx="1584176" cy="1584176"/>
            </a:xfrm>
            <a:prstGeom prst="teardrop">
              <a:avLst/>
            </a:prstGeom>
            <a:solidFill>
              <a:srgbClr val="92D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ltGray">
            <a:xfrm>
              <a:off x="6066780" y="3080305"/>
              <a:ext cx="216024" cy="216024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012787" y="2218159"/>
              <a:ext cx="1198009" cy="77038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900"/>
                </a:spcAft>
              </a:pPr>
              <a:r>
                <a:rPr lang="en-GB" sz="1600" b="1" dirty="0" smtClean="0"/>
                <a:t>13000+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611403" y="4658627"/>
            <a:ext cx="999295" cy="999295"/>
            <a:chOff x="4806173" y="1803138"/>
            <a:chExt cx="1584176" cy="1584176"/>
          </a:xfrm>
        </p:grpSpPr>
        <p:sp>
          <p:nvSpPr>
            <p:cNvPr id="68" name="Teardrop 67"/>
            <p:cNvSpPr/>
            <p:nvPr/>
          </p:nvSpPr>
          <p:spPr bwMode="ltGray">
            <a:xfrm rot="5400000">
              <a:off x="4806173" y="1803138"/>
              <a:ext cx="1584176" cy="1584176"/>
            </a:xfrm>
            <a:prstGeom prst="teardrop">
              <a:avLst/>
            </a:pr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ltGray">
            <a:xfrm>
              <a:off x="6066781" y="3080305"/>
              <a:ext cx="216023" cy="216025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012787" y="2218159"/>
              <a:ext cx="1198010" cy="77038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900"/>
                </a:spcAft>
              </a:pPr>
              <a:r>
                <a:rPr lang="en-GB" sz="1600" b="1" dirty="0" smtClean="0">
                  <a:solidFill>
                    <a:schemeClr val="bg2"/>
                  </a:solidFill>
                </a:rPr>
                <a:t>30000+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11402" y="3427985"/>
            <a:ext cx="999295" cy="999295"/>
            <a:chOff x="4806171" y="1803138"/>
            <a:chExt cx="1584176" cy="1584176"/>
          </a:xfrm>
        </p:grpSpPr>
        <p:sp>
          <p:nvSpPr>
            <p:cNvPr id="72" name="Teardrop 71"/>
            <p:cNvSpPr/>
            <p:nvPr/>
          </p:nvSpPr>
          <p:spPr bwMode="ltGray">
            <a:xfrm rot="5400000">
              <a:off x="4806171" y="1803138"/>
              <a:ext cx="1584176" cy="1584176"/>
            </a:xfrm>
            <a:prstGeom prst="teardrop">
              <a:avLst/>
            </a:prstGeom>
            <a:solidFill>
              <a:srgbClr val="92D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ltGray">
            <a:xfrm>
              <a:off x="6066780" y="3080305"/>
              <a:ext cx="216024" cy="216024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12787" y="2218159"/>
              <a:ext cx="1198009" cy="77038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900"/>
                </a:spcAft>
              </a:pPr>
              <a:r>
                <a:rPr lang="en-GB" sz="1600" b="1" dirty="0" smtClean="0"/>
                <a:t>63000+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7257" y="4364226"/>
            <a:ext cx="1365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Walkathon</a:t>
            </a:r>
            <a:endParaRPr lang="en-GB" dirty="0"/>
          </a:p>
        </p:txBody>
      </p:sp>
      <p:sp>
        <p:nvSpPr>
          <p:cNvPr id="76" name="TextBox 75"/>
          <p:cNvSpPr txBox="1"/>
          <p:nvPr/>
        </p:nvSpPr>
        <p:spPr>
          <a:xfrm>
            <a:off x="77257" y="5643639"/>
            <a:ext cx="1365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Tech Fair</a:t>
            </a:r>
            <a:endParaRPr lang="en-GB" dirty="0"/>
          </a:p>
        </p:txBody>
      </p:sp>
      <p:sp>
        <p:nvSpPr>
          <p:cNvPr id="77" name="TextBox 76"/>
          <p:cNvSpPr txBox="1"/>
          <p:nvPr/>
        </p:nvSpPr>
        <p:spPr>
          <a:xfrm>
            <a:off x="1469006" y="5643639"/>
            <a:ext cx="147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Meetings &amp; Visits</a:t>
            </a:r>
            <a:endParaRPr lang="en-GB" dirty="0"/>
          </a:p>
        </p:txBody>
      </p:sp>
      <p:sp>
        <p:nvSpPr>
          <p:cNvPr id="78" name="TextBox 77"/>
          <p:cNvSpPr txBox="1"/>
          <p:nvPr/>
        </p:nvSpPr>
        <p:spPr>
          <a:xfrm>
            <a:off x="1354727" y="4364226"/>
            <a:ext cx="1524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Online mediums</a:t>
            </a:r>
            <a:endParaRPr lang="en-GB" dirty="0"/>
          </a:p>
        </p:txBody>
      </p:sp>
      <p:grpSp>
        <p:nvGrpSpPr>
          <p:cNvPr id="79" name="Group 78"/>
          <p:cNvGrpSpPr/>
          <p:nvPr/>
        </p:nvGrpSpPr>
        <p:grpSpPr>
          <a:xfrm>
            <a:off x="184596" y="2118352"/>
            <a:ext cx="999295" cy="999295"/>
            <a:chOff x="4806171" y="1803138"/>
            <a:chExt cx="1584176" cy="1584176"/>
          </a:xfrm>
        </p:grpSpPr>
        <p:sp>
          <p:nvSpPr>
            <p:cNvPr id="80" name="Teardrop 79"/>
            <p:cNvSpPr/>
            <p:nvPr/>
          </p:nvSpPr>
          <p:spPr bwMode="ltGray">
            <a:xfrm rot="5400000">
              <a:off x="4806171" y="1803138"/>
              <a:ext cx="1584176" cy="1584176"/>
            </a:xfrm>
            <a:prstGeom prst="teardrop">
              <a:avLst/>
            </a:prstGeom>
            <a:solidFill>
              <a:srgbClr val="92D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ltGray">
            <a:xfrm>
              <a:off x="6066780" y="3080305"/>
              <a:ext cx="216024" cy="216024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012787" y="2218159"/>
              <a:ext cx="1198009" cy="77038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900"/>
                </a:spcAft>
              </a:pPr>
              <a:r>
                <a:rPr lang="en-GB" sz="1600" b="1" dirty="0" smtClean="0"/>
                <a:t>7500+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611402" y="2119335"/>
            <a:ext cx="999295" cy="999295"/>
            <a:chOff x="4806171" y="1803138"/>
            <a:chExt cx="1584176" cy="1584176"/>
          </a:xfrm>
        </p:grpSpPr>
        <p:sp>
          <p:nvSpPr>
            <p:cNvPr id="84" name="Teardrop 83"/>
            <p:cNvSpPr/>
            <p:nvPr/>
          </p:nvSpPr>
          <p:spPr bwMode="ltGray">
            <a:xfrm rot="5400000">
              <a:off x="4806171" y="1803138"/>
              <a:ext cx="1584176" cy="1584176"/>
            </a:xfrm>
            <a:prstGeom prst="teardrop">
              <a:avLst/>
            </a:pr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ltGray">
            <a:xfrm>
              <a:off x="6066780" y="3080305"/>
              <a:ext cx="216024" cy="216024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012787" y="2218159"/>
              <a:ext cx="1198009" cy="77038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900"/>
                </a:spcAft>
              </a:pPr>
              <a:r>
                <a:rPr lang="en-GB" sz="1600" b="1" dirty="0" smtClean="0">
                  <a:solidFill>
                    <a:schemeClr val="bg2"/>
                  </a:solidFill>
                </a:rPr>
                <a:t>146000+</a:t>
              </a: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93801" y="3103364"/>
            <a:ext cx="1365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FGDs</a:t>
            </a:r>
            <a:endParaRPr lang="en-GB" dirty="0"/>
          </a:p>
        </p:txBody>
      </p:sp>
      <p:sp>
        <p:nvSpPr>
          <p:cNvPr id="88" name="TextBox 87"/>
          <p:cNvSpPr txBox="1"/>
          <p:nvPr/>
        </p:nvSpPr>
        <p:spPr>
          <a:xfrm>
            <a:off x="1433624" y="3055576"/>
            <a:ext cx="1365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Offline Survey</a:t>
            </a:r>
            <a:endParaRPr lang="en-GB" dirty="0"/>
          </a:p>
        </p:txBody>
      </p:sp>
      <p:grpSp>
        <p:nvGrpSpPr>
          <p:cNvPr id="89" name="Group 88"/>
          <p:cNvGrpSpPr/>
          <p:nvPr/>
        </p:nvGrpSpPr>
        <p:grpSpPr>
          <a:xfrm>
            <a:off x="1590297" y="838898"/>
            <a:ext cx="999295" cy="999295"/>
            <a:chOff x="4806173" y="1803138"/>
            <a:chExt cx="1584176" cy="1584176"/>
          </a:xfrm>
          <a:solidFill>
            <a:srgbClr val="92D050"/>
          </a:solidFill>
        </p:grpSpPr>
        <p:sp>
          <p:nvSpPr>
            <p:cNvPr id="90" name="Teardrop 89"/>
            <p:cNvSpPr/>
            <p:nvPr/>
          </p:nvSpPr>
          <p:spPr bwMode="ltGray">
            <a:xfrm rot="5400000">
              <a:off x="4806173" y="1803138"/>
              <a:ext cx="1584176" cy="1584176"/>
            </a:xfrm>
            <a:prstGeom prst="teardrop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ltGray">
            <a:xfrm>
              <a:off x="6066781" y="3080305"/>
              <a:ext cx="216023" cy="216025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012787" y="2218159"/>
              <a:ext cx="1198010" cy="770384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900"/>
                </a:spcAft>
              </a:pPr>
              <a:r>
                <a:rPr lang="en-GB" sz="1600" b="1" dirty="0"/>
                <a:t>4</a:t>
              </a:r>
              <a:r>
                <a:rPr lang="en-GB" sz="1600" b="1" dirty="0" smtClean="0"/>
                <a:t>000</a:t>
              </a:r>
              <a:r>
                <a:rPr lang="en-GB" sz="1600" b="1" dirty="0" smtClean="0">
                  <a:solidFill>
                    <a:schemeClr val="bg2"/>
                  </a:solidFill>
                </a:rPr>
                <a:t>+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1393308" y="1823910"/>
            <a:ext cx="147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Essays</a:t>
            </a:r>
            <a:endParaRPr lang="en-GB" dirty="0"/>
          </a:p>
        </p:txBody>
      </p:sp>
      <p:sp>
        <p:nvSpPr>
          <p:cNvPr id="95" name="TextBox 94"/>
          <p:cNvSpPr txBox="1"/>
          <p:nvPr/>
        </p:nvSpPr>
        <p:spPr>
          <a:xfrm rot="16200000">
            <a:off x="2910673" y="1714899"/>
            <a:ext cx="1886053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Citizen Survey</a:t>
            </a:r>
            <a:endParaRPr lang="en-GB" sz="2000" dirty="0"/>
          </a:p>
        </p:txBody>
      </p:sp>
      <p:cxnSp>
        <p:nvCxnSpPr>
          <p:cNvPr id="97" name="Straight Connector 96"/>
          <p:cNvCxnSpPr/>
          <p:nvPr/>
        </p:nvCxnSpPr>
        <p:spPr>
          <a:xfrm>
            <a:off x="3157877" y="745039"/>
            <a:ext cx="0" cy="511562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4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Vision and Goals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mtClean="0"/>
              <a:t>3.3</a:t>
            </a:r>
            <a:endParaRPr lang="en-GB" dirty="0"/>
          </a:p>
        </p:txBody>
      </p:sp>
      <p:sp>
        <p:nvSpPr>
          <p:cNvPr id="2" name="Snip Diagonal Corner Rectangle 1"/>
          <p:cNvSpPr/>
          <p:nvPr/>
        </p:nvSpPr>
        <p:spPr>
          <a:xfrm>
            <a:off x="1559858" y="490195"/>
            <a:ext cx="8265459" cy="1210236"/>
          </a:xfrm>
          <a:prstGeom prst="snip2DiagRect">
            <a:avLst>
              <a:gd name="adj1" fmla="val 24444"/>
              <a:gd name="adj2" fmla="val 0"/>
            </a:avLst>
          </a:prstGeom>
          <a:solidFill>
            <a:srgbClr val="DCE6F1"/>
          </a:solidFill>
          <a:ln>
            <a:solidFill>
              <a:srgbClr val="DCE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rgbClr val="2E75B6"/>
                </a:solidFill>
              </a:rPr>
              <a:t>Vidarbha's</a:t>
            </a:r>
            <a:r>
              <a:rPr lang="en-US" i="1" dirty="0" smtClean="0">
                <a:solidFill>
                  <a:srgbClr val="2E75B6"/>
                </a:solidFill>
              </a:rPr>
              <a:t> </a:t>
            </a:r>
            <a:r>
              <a:rPr lang="en-US" i="1" dirty="0">
                <a:solidFill>
                  <a:srgbClr val="2E75B6"/>
                </a:solidFill>
              </a:rPr>
              <a:t>Gateway Amravati desires to create DELIGHTFUL LIFE by providing quality infrastructure, urban services, education and leisure facilities and DIGNIFIED LIVELIHOOD by generating new economy jobs and sustaining agro-tech industries for one and </a:t>
            </a:r>
            <a:r>
              <a:rPr lang="en-US" i="1" dirty="0" smtClean="0">
                <a:solidFill>
                  <a:srgbClr val="2E75B6"/>
                </a:solidFill>
              </a:rPr>
              <a:t>all</a:t>
            </a:r>
            <a:endParaRPr lang="en-GB" i="1" dirty="0">
              <a:solidFill>
                <a:srgbClr val="2E75B6"/>
              </a:solidFill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0" y="817406"/>
            <a:ext cx="1433978" cy="883025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CCFF99"/>
          </a:solidFill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City Vision</a:t>
            </a:r>
            <a:endParaRPr lang="en-GB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15137779"/>
              </p:ext>
            </p:extLst>
          </p:nvPr>
        </p:nvGraphicFramePr>
        <p:xfrm>
          <a:off x="-911413" y="194118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>
            <a:spLocks noChangeAspect="1"/>
          </p:cNvSpPr>
          <p:nvPr/>
        </p:nvSpPr>
        <p:spPr>
          <a:xfrm rot="2700000">
            <a:off x="1939665" y="3684130"/>
            <a:ext cx="914400" cy="9144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77296840"/>
              </p:ext>
            </p:extLst>
          </p:nvPr>
        </p:nvGraphicFramePr>
        <p:xfrm>
          <a:off x="1785469" y="3618354"/>
          <a:ext cx="1210236" cy="1020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080608"/>
              </p:ext>
            </p:extLst>
          </p:nvPr>
        </p:nvGraphicFramePr>
        <p:xfrm>
          <a:off x="5320631" y="1941186"/>
          <a:ext cx="4292600" cy="2296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2600"/>
              </a:tblGrid>
              <a:tr h="370840">
                <a:tc>
                  <a:txBody>
                    <a:bodyPr/>
                    <a:lstStyle/>
                    <a:p>
                      <a:pPr lvl="0" algn="l"/>
                      <a:r>
                        <a:rPr lang="en-US" sz="1400" b="0" i="0" u="none" dirty="0" smtClean="0"/>
                        <a:t>Improving </a:t>
                      </a:r>
                      <a:r>
                        <a:rPr lang="en-US" sz="1400" b="1" i="0" u="none" dirty="0" smtClean="0">
                          <a:solidFill>
                            <a:srgbClr val="2E75B6"/>
                          </a:solidFill>
                        </a:rPr>
                        <a:t>Economic Vitality </a:t>
                      </a:r>
                      <a:r>
                        <a:rPr lang="en-US" sz="1400" b="0" i="0" u="none" dirty="0" smtClean="0"/>
                        <a:t>Leading To Employment Generation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dirty="0" smtClean="0"/>
                        <a:t>Enhancement Of </a:t>
                      </a:r>
                      <a:r>
                        <a:rPr lang="en-US" sz="1400" b="1" i="0" u="none" dirty="0" smtClean="0">
                          <a:solidFill>
                            <a:srgbClr val="2E75B6"/>
                          </a:solidFill>
                        </a:rPr>
                        <a:t>Basic Utilities And Services </a:t>
                      </a:r>
                      <a:r>
                        <a:rPr lang="en-US" sz="1400" b="0" i="0" u="none" dirty="0" smtClean="0"/>
                        <a:t>By Responsive Governance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dirty="0" smtClean="0"/>
                        <a:t>Improve </a:t>
                      </a:r>
                      <a:r>
                        <a:rPr lang="en-US" sz="1400" b="1" i="0" u="none" dirty="0" smtClean="0">
                          <a:solidFill>
                            <a:srgbClr val="2E75B6"/>
                          </a:solidFill>
                        </a:rPr>
                        <a:t>Mobility</a:t>
                      </a:r>
                      <a:r>
                        <a:rPr lang="en-US" sz="1400" b="0" i="0" u="none" dirty="0" smtClean="0">
                          <a:solidFill>
                            <a:srgbClr val="2E75B6"/>
                          </a:solidFill>
                        </a:rPr>
                        <a:t> </a:t>
                      </a:r>
                      <a:r>
                        <a:rPr lang="en-US" sz="1400" b="0" i="0" u="none" dirty="0" smtClean="0"/>
                        <a:t>Within The City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0" u="none" dirty="0" smtClean="0">
                          <a:solidFill>
                            <a:srgbClr val="2E75B6"/>
                          </a:solidFill>
                        </a:rPr>
                        <a:t>Wellbeing</a:t>
                      </a:r>
                      <a:r>
                        <a:rPr lang="en-US" sz="1400" b="0" i="0" u="none" dirty="0" smtClean="0"/>
                        <a:t> Of The Citizens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dirty="0" smtClean="0"/>
                        <a:t>Leveraging The Rich History And Tradition Of The City To Open A New Avenue In </a:t>
                      </a:r>
                      <a:r>
                        <a:rPr lang="en-US" sz="1400" b="1" i="0" u="none" dirty="0" smtClean="0">
                          <a:solidFill>
                            <a:srgbClr val="2E75B6"/>
                          </a:solidFill>
                        </a:rPr>
                        <a:t>Tourism</a:t>
                      </a:r>
                      <a:endParaRPr lang="en-US" sz="1400" b="1" dirty="0" smtClean="0">
                        <a:solidFill>
                          <a:srgbClr val="2E75B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 rot="16200000">
            <a:off x="3953779" y="2870492"/>
            <a:ext cx="2308192" cy="425515"/>
          </a:xfrm>
          <a:prstGeom prst="rect">
            <a:avLst/>
          </a:prstGeom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Strategic Focus Areas</a:t>
            </a:r>
            <a:endParaRPr lang="en-GB" sz="1800" dirty="0"/>
          </a:p>
        </p:txBody>
      </p:sp>
      <p:sp>
        <p:nvSpPr>
          <p:cNvPr id="30" name="Rectangle 29"/>
          <p:cNvSpPr/>
          <p:nvPr/>
        </p:nvSpPr>
        <p:spPr>
          <a:xfrm>
            <a:off x="4895117" y="1929153"/>
            <a:ext cx="4718114" cy="2308193"/>
          </a:xfrm>
          <a:prstGeom prst="rect">
            <a:avLst/>
          </a:prstGeom>
          <a:noFill/>
          <a:ln w="952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340745"/>
              </p:ext>
            </p:extLst>
          </p:nvPr>
        </p:nvGraphicFramePr>
        <p:xfrm>
          <a:off x="5320631" y="4369074"/>
          <a:ext cx="4292600" cy="19868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120"/>
                <a:gridCol w="1135118"/>
                <a:gridCol w="161059"/>
                <a:gridCol w="1861303"/>
              </a:tblGrid>
              <a:tr h="69538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Provide quality infrastructure</a:t>
                      </a:r>
                    </a:p>
                  </a:txBody>
                  <a:tcPr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Boost agro-tech sector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Ensure high quality G2C and G2G services by enhancing delivery mechanism</a:t>
                      </a:r>
                      <a:endParaRPr lang="en-GB" sz="1200" dirty="0"/>
                    </a:p>
                  </a:txBody>
                  <a:tcPr anchor="ctr">
                    <a:solidFill>
                      <a:srgbClr val="9DC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96044">
                <a:tc gridSpan="4"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chemeClr val="tx1"/>
                          </a:solidFill>
                        </a:rPr>
                        <a:t>  DELIGHTFUL LIFE     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600" b="1" i="1" baseline="0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GB" sz="1600" b="1" i="1" dirty="0" smtClean="0">
                          <a:solidFill>
                            <a:schemeClr val="tx1"/>
                          </a:solidFill>
                        </a:rPr>
                        <a:t>DIGNIFIED LIVELIHOOD</a:t>
                      </a:r>
                      <a:endParaRPr lang="en-GB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95384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Create facilities for leisure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Impetus on new economy jobs</a:t>
                      </a:r>
                    </a:p>
                  </a:txBody>
                  <a:tcPr anchor="ctr">
                    <a:solidFill>
                      <a:srgbClr val="9DC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Sustain educational and sporting opportunities available in the city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 rot="16200000">
            <a:off x="4119308" y="5144883"/>
            <a:ext cx="1977135" cy="4255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Goals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105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 flipH="1">
            <a:off x="19050" y="389965"/>
            <a:ext cx="9906000" cy="3821157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DCE6F1"/>
          </a:solidFill>
          <a:ln>
            <a:solidFill>
              <a:srgbClr val="DCE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21" name="Snip Diagonal Corner Rectangle 20"/>
          <p:cNvSpPr/>
          <p:nvPr/>
        </p:nvSpPr>
        <p:spPr>
          <a:xfrm flipH="1">
            <a:off x="0" y="4400550"/>
            <a:ext cx="9906000" cy="2102124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CCFF99"/>
          </a:solidFill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dirty="0" smtClean="0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4853833" y="5556811"/>
            <a:ext cx="5011826" cy="902146"/>
            <a:chOff x="3465386" y="2183509"/>
            <a:chExt cx="6666166" cy="175895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lum contrast="40000"/>
            </a:blip>
            <a:srcRect b="4795"/>
            <a:stretch/>
          </p:blipFill>
          <p:spPr>
            <a:xfrm>
              <a:off x="3897566" y="2183509"/>
              <a:ext cx="6208587" cy="1758957"/>
            </a:xfrm>
            <a:prstGeom prst="rect">
              <a:avLst/>
            </a:prstGeom>
          </p:spPr>
        </p:pic>
        <p:cxnSp>
          <p:nvCxnSpPr>
            <p:cNvPr id="37" name="Straight Connector 36"/>
            <p:cNvCxnSpPr/>
            <p:nvPr/>
          </p:nvCxnSpPr>
          <p:spPr>
            <a:xfrm flipV="1">
              <a:off x="3465386" y="3922048"/>
              <a:ext cx="6666166" cy="20418"/>
            </a:xfrm>
            <a:prstGeom prst="line">
              <a:avLst/>
            </a:prstGeom>
            <a:noFill/>
            <a:ln w="76200" cap="flat" cmpd="sng" algn="ctr">
              <a:solidFill>
                <a:srgbClr val="CCFF99"/>
              </a:solidFill>
              <a:prstDash val="solid"/>
            </a:ln>
            <a:effectLst/>
          </p:spPr>
        </p:cxnSp>
      </p:grpSp>
      <p:sp>
        <p:nvSpPr>
          <p:cNvPr id="14" name="Snip Diagonal Corner Rectangle 13"/>
          <p:cNvSpPr/>
          <p:nvPr/>
        </p:nvSpPr>
        <p:spPr>
          <a:xfrm flipH="1">
            <a:off x="0" y="-22409"/>
            <a:ext cx="9916086" cy="398929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2E75B6"/>
          </a:solidFill>
          <a:ln>
            <a:solidFill>
              <a:srgbClr val="DCE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 flipH="1">
            <a:off x="0" y="6484157"/>
            <a:ext cx="9916086" cy="398929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92D050"/>
          </a:solidFill>
          <a:ln>
            <a:solidFill>
              <a:srgbClr val="DCE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0" y="1058236"/>
            <a:ext cx="9906000" cy="1311727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 smtClean="0">
                <a:solidFill>
                  <a:schemeClr val="tx1"/>
                </a:solidFill>
              </a:rPr>
              <a:t>Area Based Components</a:t>
            </a:r>
            <a:endParaRPr lang="en-GB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0720"/>
            <a:ext cx="8219938" cy="58068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mtClean="0"/>
              <a:t>Overview – Area Based Development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mtClean="0"/>
              <a:t>3.4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41678" y="372197"/>
            <a:ext cx="8064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Amravati’s proposal envisions to </a:t>
            </a:r>
            <a:r>
              <a:rPr lang="en-US" sz="1200" b="1" dirty="0" smtClean="0">
                <a:solidFill>
                  <a:schemeClr val="accent1"/>
                </a:solidFill>
              </a:rPr>
              <a:t>retrofit 958 </a:t>
            </a:r>
            <a:r>
              <a:rPr lang="en-US" sz="1200" dirty="0" smtClean="0"/>
              <a:t>acres in the Heart of the city, centered around </a:t>
            </a:r>
            <a:r>
              <a:rPr lang="en-US" sz="1200" b="1" dirty="0" smtClean="0">
                <a:solidFill>
                  <a:schemeClr val="accent1"/>
                </a:solidFill>
              </a:rPr>
              <a:t>AMBA (Amravati’s Maltekri- Bus Stand- Ambadevi Temple) area </a:t>
            </a:r>
            <a:r>
              <a:rPr lang="en-US" sz="1200" dirty="0" smtClean="0"/>
              <a:t>to create </a:t>
            </a:r>
            <a:r>
              <a:rPr lang="en-US" sz="1200" b="1" dirty="0" smtClean="0">
                <a:solidFill>
                  <a:schemeClr val="accent1"/>
                </a:solidFill>
              </a:rPr>
              <a:t>sustainable socio-economic development fabric.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38828" y="2164558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11,524 </a:t>
            </a:r>
          </a:p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Households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885156" y="785637"/>
            <a:ext cx="1928545" cy="1119611"/>
            <a:chOff x="541337" y="2052439"/>
            <a:chExt cx="2803927" cy="1627811"/>
          </a:xfrm>
        </p:grpSpPr>
        <p:grpSp>
          <p:nvGrpSpPr>
            <p:cNvPr id="13" name="Group 12"/>
            <p:cNvGrpSpPr/>
            <p:nvPr/>
          </p:nvGrpSpPr>
          <p:grpSpPr>
            <a:xfrm>
              <a:off x="541337" y="2052439"/>
              <a:ext cx="2803927" cy="1627811"/>
              <a:chOff x="759431" y="1417637"/>
              <a:chExt cx="3133726" cy="1819275"/>
            </a:xfrm>
          </p:grpSpPr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1567469" y="1982787"/>
                <a:ext cx="2325688" cy="1254125"/>
              </a:xfrm>
              <a:custGeom>
                <a:avLst/>
                <a:gdLst/>
                <a:ahLst/>
                <a:cxnLst>
                  <a:cxn ang="0">
                    <a:pos x="705" y="0"/>
                  </a:cxn>
                  <a:cxn ang="0">
                    <a:pos x="389" y="0"/>
                  </a:cxn>
                  <a:cxn ang="0">
                    <a:pos x="419" y="104"/>
                  </a:cxn>
                  <a:cxn ang="0">
                    <a:pos x="225" y="298"/>
                  </a:cxn>
                  <a:cxn ang="0">
                    <a:pos x="114" y="262"/>
                  </a:cxn>
                  <a:cxn ang="0">
                    <a:pos x="0" y="262"/>
                  </a:cxn>
                  <a:cxn ang="0">
                    <a:pos x="225" y="380"/>
                  </a:cxn>
                  <a:cxn ang="0">
                    <a:pos x="446" y="269"/>
                  </a:cxn>
                  <a:cxn ang="0">
                    <a:pos x="705" y="269"/>
                  </a:cxn>
                  <a:cxn ang="0">
                    <a:pos x="705" y="0"/>
                  </a:cxn>
                </a:cxnLst>
                <a:rect l="0" t="0" r="r" b="b"/>
                <a:pathLst>
                  <a:path w="705" h="380">
                    <a:moveTo>
                      <a:pt x="705" y="0"/>
                    </a:moveTo>
                    <a:cubicBezTo>
                      <a:pt x="389" y="0"/>
                      <a:pt x="389" y="0"/>
                      <a:pt x="389" y="0"/>
                    </a:cubicBezTo>
                    <a:cubicBezTo>
                      <a:pt x="408" y="30"/>
                      <a:pt x="419" y="66"/>
                      <a:pt x="419" y="104"/>
                    </a:cubicBezTo>
                    <a:cubicBezTo>
                      <a:pt x="419" y="211"/>
                      <a:pt x="332" y="298"/>
                      <a:pt x="225" y="298"/>
                    </a:cubicBezTo>
                    <a:cubicBezTo>
                      <a:pt x="184" y="298"/>
                      <a:pt x="145" y="285"/>
                      <a:pt x="114" y="262"/>
                    </a:cubicBezTo>
                    <a:cubicBezTo>
                      <a:pt x="0" y="262"/>
                      <a:pt x="0" y="262"/>
                      <a:pt x="0" y="262"/>
                    </a:cubicBezTo>
                    <a:cubicBezTo>
                      <a:pt x="50" y="333"/>
                      <a:pt x="132" y="380"/>
                      <a:pt x="225" y="380"/>
                    </a:cubicBezTo>
                    <a:cubicBezTo>
                      <a:pt x="316" y="380"/>
                      <a:pt x="396" y="336"/>
                      <a:pt x="446" y="269"/>
                    </a:cubicBezTo>
                    <a:cubicBezTo>
                      <a:pt x="705" y="269"/>
                      <a:pt x="705" y="269"/>
                      <a:pt x="705" y="269"/>
                    </a:cubicBez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eorgia" pitchFamily="18" charset="0"/>
                </a:endParaRPr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759431" y="1417637"/>
                <a:ext cx="2298700" cy="1223963"/>
              </a:xfrm>
              <a:custGeom>
                <a:avLst/>
                <a:gdLst/>
                <a:ahLst/>
                <a:cxnLst>
                  <a:cxn ang="0">
                    <a:pos x="470" y="0"/>
                  </a:cxn>
                  <a:cxn ang="0">
                    <a:pos x="255" y="103"/>
                  </a:cxn>
                  <a:cxn ang="0">
                    <a:pos x="0" y="103"/>
                  </a:cxn>
                  <a:cxn ang="0">
                    <a:pos x="0" y="371"/>
                  </a:cxn>
                  <a:cxn ang="0">
                    <a:pos x="8" y="371"/>
                  </a:cxn>
                  <a:cxn ang="0">
                    <a:pos x="302" y="371"/>
                  </a:cxn>
                  <a:cxn ang="0">
                    <a:pos x="277" y="275"/>
                  </a:cxn>
                  <a:cxn ang="0">
                    <a:pos x="470" y="82"/>
                  </a:cxn>
                  <a:cxn ang="0">
                    <a:pos x="585" y="119"/>
                  </a:cxn>
                  <a:cxn ang="0">
                    <a:pos x="697" y="119"/>
                  </a:cxn>
                  <a:cxn ang="0">
                    <a:pos x="470" y="0"/>
                  </a:cxn>
                </a:cxnLst>
                <a:rect l="0" t="0" r="r" b="b"/>
                <a:pathLst>
                  <a:path w="697" h="371">
                    <a:moveTo>
                      <a:pt x="470" y="0"/>
                    </a:moveTo>
                    <a:cubicBezTo>
                      <a:pt x="383" y="0"/>
                      <a:pt x="306" y="40"/>
                      <a:pt x="255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371"/>
                      <a:pt x="0" y="371"/>
                      <a:pt x="0" y="371"/>
                    </a:cubicBezTo>
                    <a:cubicBezTo>
                      <a:pt x="8" y="371"/>
                      <a:pt x="8" y="371"/>
                      <a:pt x="8" y="371"/>
                    </a:cubicBezTo>
                    <a:cubicBezTo>
                      <a:pt x="302" y="371"/>
                      <a:pt x="302" y="371"/>
                      <a:pt x="302" y="371"/>
                    </a:cubicBezTo>
                    <a:cubicBezTo>
                      <a:pt x="286" y="343"/>
                      <a:pt x="277" y="310"/>
                      <a:pt x="277" y="275"/>
                    </a:cubicBezTo>
                    <a:cubicBezTo>
                      <a:pt x="277" y="168"/>
                      <a:pt x="363" y="82"/>
                      <a:pt x="470" y="82"/>
                    </a:cubicBezTo>
                    <a:cubicBezTo>
                      <a:pt x="513" y="82"/>
                      <a:pt x="553" y="95"/>
                      <a:pt x="585" y="119"/>
                    </a:cubicBezTo>
                    <a:cubicBezTo>
                      <a:pt x="697" y="119"/>
                      <a:pt x="697" y="119"/>
                      <a:pt x="697" y="119"/>
                    </a:cubicBezTo>
                    <a:cubicBezTo>
                      <a:pt x="648" y="47"/>
                      <a:pt x="565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eorgia" pitchFamily="18" charset="0"/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 bwMode="ltGray">
            <a:xfrm>
              <a:off x="1461744" y="2410976"/>
              <a:ext cx="932291" cy="93229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accent1"/>
                  </a:solidFill>
                  <a:latin typeface="Georgia" pitchFamily="18" charset="0"/>
                </a:rPr>
                <a:t>57,622</a:t>
              </a:r>
              <a:endParaRPr lang="en-US" sz="900" b="1" dirty="0" smtClean="0">
                <a:solidFill>
                  <a:schemeClr val="accent1"/>
                </a:solidFill>
                <a:latin typeface="Georgia" pitchFamily="18" charset="0"/>
              </a:endParaRPr>
            </a:p>
          </p:txBody>
        </p:sp>
      </p:grpSp>
      <p:sp>
        <p:nvSpPr>
          <p:cNvPr id="17" name="Freeform 4920"/>
          <p:cNvSpPr>
            <a:spLocks noEditPoints="1"/>
          </p:cNvSpPr>
          <p:nvPr/>
        </p:nvSpPr>
        <p:spPr bwMode="auto">
          <a:xfrm>
            <a:off x="8352421" y="2212002"/>
            <a:ext cx="460374" cy="375569"/>
          </a:xfrm>
          <a:custGeom>
            <a:avLst/>
            <a:gdLst>
              <a:gd name="T0" fmla="*/ 196 w 380"/>
              <a:gd name="T1" fmla="*/ 2 h 310"/>
              <a:gd name="T2" fmla="*/ 118 w 380"/>
              <a:gd name="T3" fmla="*/ 46 h 310"/>
              <a:gd name="T4" fmla="*/ 116 w 380"/>
              <a:gd name="T5" fmla="*/ 6 h 310"/>
              <a:gd name="T6" fmla="*/ 108 w 380"/>
              <a:gd name="T7" fmla="*/ 0 h 310"/>
              <a:gd name="T8" fmla="*/ 64 w 380"/>
              <a:gd name="T9" fmla="*/ 0 h 310"/>
              <a:gd name="T10" fmla="*/ 58 w 380"/>
              <a:gd name="T11" fmla="*/ 10 h 310"/>
              <a:gd name="T12" fmla="*/ 4 w 380"/>
              <a:gd name="T13" fmla="*/ 120 h 310"/>
              <a:gd name="T14" fmla="*/ 0 w 380"/>
              <a:gd name="T15" fmla="*/ 132 h 310"/>
              <a:gd name="T16" fmla="*/ 56 w 380"/>
              <a:gd name="T17" fmla="*/ 138 h 310"/>
              <a:gd name="T18" fmla="*/ 58 w 380"/>
              <a:gd name="T19" fmla="*/ 300 h 310"/>
              <a:gd name="T20" fmla="*/ 72 w 380"/>
              <a:gd name="T21" fmla="*/ 310 h 310"/>
              <a:gd name="T22" fmla="*/ 120 w 380"/>
              <a:gd name="T23" fmla="*/ 306 h 310"/>
              <a:gd name="T24" fmla="*/ 102 w 380"/>
              <a:gd name="T25" fmla="*/ 252 h 310"/>
              <a:gd name="T26" fmla="*/ 96 w 380"/>
              <a:gd name="T27" fmla="*/ 250 h 310"/>
              <a:gd name="T28" fmla="*/ 92 w 380"/>
              <a:gd name="T29" fmla="*/ 182 h 310"/>
              <a:gd name="T30" fmla="*/ 96 w 380"/>
              <a:gd name="T31" fmla="*/ 176 h 310"/>
              <a:gd name="T32" fmla="*/ 162 w 380"/>
              <a:gd name="T33" fmla="*/ 172 h 310"/>
              <a:gd name="T34" fmla="*/ 170 w 380"/>
              <a:gd name="T35" fmla="*/ 176 h 310"/>
              <a:gd name="T36" fmla="*/ 172 w 380"/>
              <a:gd name="T37" fmla="*/ 242 h 310"/>
              <a:gd name="T38" fmla="*/ 170 w 380"/>
              <a:gd name="T39" fmla="*/ 250 h 310"/>
              <a:gd name="T40" fmla="*/ 146 w 380"/>
              <a:gd name="T41" fmla="*/ 252 h 310"/>
              <a:gd name="T42" fmla="*/ 144 w 380"/>
              <a:gd name="T43" fmla="*/ 306 h 310"/>
              <a:gd name="T44" fmla="*/ 232 w 380"/>
              <a:gd name="T45" fmla="*/ 310 h 310"/>
              <a:gd name="T46" fmla="*/ 226 w 380"/>
              <a:gd name="T47" fmla="*/ 252 h 310"/>
              <a:gd name="T48" fmla="*/ 198 w 380"/>
              <a:gd name="T49" fmla="*/ 250 h 310"/>
              <a:gd name="T50" fmla="*/ 192 w 380"/>
              <a:gd name="T51" fmla="*/ 244 h 310"/>
              <a:gd name="T52" fmla="*/ 212 w 380"/>
              <a:gd name="T53" fmla="*/ 180 h 310"/>
              <a:gd name="T54" fmla="*/ 256 w 380"/>
              <a:gd name="T55" fmla="*/ 172 h 310"/>
              <a:gd name="T56" fmla="*/ 266 w 380"/>
              <a:gd name="T57" fmla="*/ 180 h 310"/>
              <a:gd name="T58" fmla="*/ 288 w 380"/>
              <a:gd name="T59" fmla="*/ 242 h 310"/>
              <a:gd name="T60" fmla="*/ 284 w 380"/>
              <a:gd name="T61" fmla="*/ 250 h 310"/>
              <a:gd name="T62" fmla="*/ 278 w 380"/>
              <a:gd name="T63" fmla="*/ 252 h 310"/>
              <a:gd name="T64" fmla="*/ 254 w 380"/>
              <a:gd name="T65" fmla="*/ 298 h 310"/>
              <a:gd name="T66" fmla="*/ 246 w 380"/>
              <a:gd name="T67" fmla="*/ 310 h 310"/>
              <a:gd name="T68" fmla="*/ 314 w 380"/>
              <a:gd name="T69" fmla="*/ 310 h 310"/>
              <a:gd name="T70" fmla="*/ 324 w 380"/>
              <a:gd name="T71" fmla="*/ 294 h 310"/>
              <a:gd name="T72" fmla="*/ 370 w 380"/>
              <a:gd name="T73" fmla="*/ 138 h 310"/>
              <a:gd name="T74" fmla="*/ 374 w 380"/>
              <a:gd name="T75" fmla="*/ 138 h 310"/>
              <a:gd name="T76" fmla="*/ 380 w 380"/>
              <a:gd name="T77" fmla="*/ 128 h 310"/>
              <a:gd name="T78" fmla="*/ 376 w 380"/>
              <a:gd name="T79" fmla="*/ 120 h 310"/>
              <a:gd name="T80" fmla="*/ 132 w 380"/>
              <a:gd name="T81" fmla="*/ 162 h 310"/>
              <a:gd name="T82" fmla="*/ 110 w 380"/>
              <a:gd name="T83" fmla="*/ 146 h 310"/>
              <a:gd name="T84" fmla="*/ 110 w 380"/>
              <a:gd name="T85" fmla="*/ 128 h 310"/>
              <a:gd name="T86" fmla="*/ 132 w 380"/>
              <a:gd name="T87" fmla="*/ 114 h 310"/>
              <a:gd name="T88" fmla="*/ 150 w 380"/>
              <a:gd name="T89" fmla="*/ 120 h 310"/>
              <a:gd name="T90" fmla="*/ 156 w 380"/>
              <a:gd name="T91" fmla="*/ 138 h 310"/>
              <a:gd name="T92" fmla="*/ 142 w 380"/>
              <a:gd name="T93" fmla="*/ 160 h 310"/>
              <a:gd name="T94" fmla="*/ 240 w 380"/>
              <a:gd name="T95" fmla="*/ 162 h 310"/>
              <a:gd name="T96" fmla="*/ 222 w 380"/>
              <a:gd name="T97" fmla="*/ 154 h 310"/>
              <a:gd name="T98" fmla="*/ 216 w 380"/>
              <a:gd name="T99" fmla="*/ 138 h 310"/>
              <a:gd name="T100" fmla="*/ 230 w 380"/>
              <a:gd name="T101" fmla="*/ 116 h 310"/>
              <a:gd name="T102" fmla="*/ 248 w 380"/>
              <a:gd name="T103" fmla="*/ 116 h 310"/>
              <a:gd name="T104" fmla="*/ 264 w 380"/>
              <a:gd name="T105" fmla="*/ 138 h 310"/>
              <a:gd name="T106" fmla="*/ 256 w 380"/>
              <a:gd name="T107" fmla="*/ 154 h 310"/>
              <a:gd name="T108" fmla="*/ 240 w 380"/>
              <a:gd name="T109" fmla="*/ 162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80" h="310">
                <a:moveTo>
                  <a:pt x="376" y="120"/>
                </a:moveTo>
                <a:lnTo>
                  <a:pt x="196" y="2"/>
                </a:lnTo>
                <a:lnTo>
                  <a:pt x="196" y="2"/>
                </a:lnTo>
                <a:lnTo>
                  <a:pt x="190" y="0"/>
                </a:lnTo>
                <a:lnTo>
                  <a:pt x="184" y="2"/>
                </a:lnTo>
                <a:lnTo>
                  <a:pt x="118" y="46"/>
                </a:lnTo>
                <a:lnTo>
                  <a:pt x="118" y="10"/>
                </a:lnTo>
                <a:lnTo>
                  <a:pt x="118" y="10"/>
                </a:lnTo>
                <a:lnTo>
                  <a:pt x="116" y="6"/>
                </a:lnTo>
                <a:lnTo>
                  <a:pt x="114" y="4"/>
                </a:lnTo>
                <a:lnTo>
                  <a:pt x="112" y="0"/>
                </a:lnTo>
                <a:lnTo>
                  <a:pt x="108" y="0"/>
                </a:lnTo>
                <a:lnTo>
                  <a:pt x="68" y="0"/>
                </a:lnTo>
                <a:lnTo>
                  <a:pt x="68" y="0"/>
                </a:lnTo>
                <a:lnTo>
                  <a:pt x="64" y="0"/>
                </a:lnTo>
                <a:lnTo>
                  <a:pt x="60" y="4"/>
                </a:lnTo>
                <a:lnTo>
                  <a:pt x="58" y="6"/>
                </a:lnTo>
                <a:lnTo>
                  <a:pt x="58" y="10"/>
                </a:lnTo>
                <a:lnTo>
                  <a:pt x="58" y="86"/>
                </a:lnTo>
                <a:lnTo>
                  <a:pt x="4" y="120"/>
                </a:lnTo>
                <a:lnTo>
                  <a:pt x="4" y="120"/>
                </a:lnTo>
                <a:lnTo>
                  <a:pt x="0" y="124"/>
                </a:lnTo>
                <a:lnTo>
                  <a:pt x="0" y="132"/>
                </a:lnTo>
                <a:lnTo>
                  <a:pt x="0" y="132"/>
                </a:lnTo>
                <a:lnTo>
                  <a:pt x="4" y="136"/>
                </a:lnTo>
                <a:lnTo>
                  <a:pt x="10" y="138"/>
                </a:lnTo>
                <a:lnTo>
                  <a:pt x="56" y="138"/>
                </a:lnTo>
                <a:lnTo>
                  <a:pt x="56" y="294"/>
                </a:lnTo>
                <a:lnTo>
                  <a:pt x="56" y="294"/>
                </a:lnTo>
                <a:lnTo>
                  <a:pt x="58" y="300"/>
                </a:lnTo>
                <a:lnTo>
                  <a:pt x="62" y="306"/>
                </a:lnTo>
                <a:lnTo>
                  <a:pt x="66" y="310"/>
                </a:lnTo>
                <a:lnTo>
                  <a:pt x="72" y="310"/>
                </a:lnTo>
                <a:lnTo>
                  <a:pt x="126" y="310"/>
                </a:lnTo>
                <a:lnTo>
                  <a:pt x="126" y="310"/>
                </a:lnTo>
                <a:lnTo>
                  <a:pt x="120" y="306"/>
                </a:lnTo>
                <a:lnTo>
                  <a:pt x="118" y="298"/>
                </a:lnTo>
                <a:lnTo>
                  <a:pt x="118" y="252"/>
                </a:lnTo>
                <a:lnTo>
                  <a:pt x="102" y="252"/>
                </a:lnTo>
                <a:lnTo>
                  <a:pt x="102" y="252"/>
                </a:lnTo>
                <a:lnTo>
                  <a:pt x="98" y="252"/>
                </a:lnTo>
                <a:lnTo>
                  <a:pt x="96" y="250"/>
                </a:lnTo>
                <a:lnTo>
                  <a:pt x="94" y="246"/>
                </a:lnTo>
                <a:lnTo>
                  <a:pt x="92" y="242"/>
                </a:lnTo>
                <a:lnTo>
                  <a:pt x="92" y="182"/>
                </a:lnTo>
                <a:lnTo>
                  <a:pt x="92" y="182"/>
                </a:lnTo>
                <a:lnTo>
                  <a:pt x="94" y="178"/>
                </a:lnTo>
                <a:lnTo>
                  <a:pt x="96" y="176"/>
                </a:lnTo>
                <a:lnTo>
                  <a:pt x="98" y="174"/>
                </a:lnTo>
                <a:lnTo>
                  <a:pt x="102" y="172"/>
                </a:lnTo>
                <a:lnTo>
                  <a:pt x="162" y="172"/>
                </a:lnTo>
                <a:lnTo>
                  <a:pt x="162" y="172"/>
                </a:lnTo>
                <a:lnTo>
                  <a:pt x="166" y="174"/>
                </a:lnTo>
                <a:lnTo>
                  <a:pt x="170" y="176"/>
                </a:lnTo>
                <a:lnTo>
                  <a:pt x="172" y="178"/>
                </a:lnTo>
                <a:lnTo>
                  <a:pt x="172" y="182"/>
                </a:lnTo>
                <a:lnTo>
                  <a:pt x="172" y="242"/>
                </a:lnTo>
                <a:lnTo>
                  <a:pt x="172" y="242"/>
                </a:lnTo>
                <a:lnTo>
                  <a:pt x="172" y="246"/>
                </a:lnTo>
                <a:lnTo>
                  <a:pt x="170" y="250"/>
                </a:lnTo>
                <a:lnTo>
                  <a:pt x="166" y="252"/>
                </a:lnTo>
                <a:lnTo>
                  <a:pt x="162" y="252"/>
                </a:lnTo>
                <a:lnTo>
                  <a:pt x="146" y="252"/>
                </a:lnTo>
                <a:lnTo>
                  <a:pt x="146" y="298"/>
                </a:lnTo>
                <a:lnTo>
                  <a:pt x="146" y="298"/>
                </a:lnTo>
                <a:lnTo>
                  <a:pt x="144" y="306"/>
                </a:lnTo>
                <a:lnTo>
                  <a:pt x="140" y="310"/>
                </a:lnTo>
                <a:lnTo>
                  <a:pt x="232" y="310"/>
                </a:lnTo>
                <a:lnTo>
                  <a:pt x="232" y="310"/>
                </a:lnTo>
                <a:lnTo>
                  <a:pt x="228" y="306"/>
                </a:lnTo>
                <a:lnTo>
                  <a:pt x="226" y="298"/>
                </a:lnTo>
                <a:lnTo>
                  <a:pt x="226" y="252"/>
                </a:lnTo>
                <a:lnTo>
                  <a:pt x="202" y="252"/>
                </a:lnTo>
                <a:lnTo>
                  <a:pt x="202" y="252"/>
                </a:lnTo>
                <a:lnTo>
                  <a:pt x="198" y="250"/>
                </a:lnTo>
                <a:lnTo>
                  <a:pt x="194" y="248"/>
                </a:lnTo>
                <a:lnTo>
                  <a:pt x="194" y="248"/>
                </a:lnTo>
                <a:lnTo>
                  <a:pt x="192" y="244"/>
                </a:lnTo>
                <a:lnTo>
                  <a:pt x="192" y="238"/>
                </a:lnTo>
                <a:lnTo>
                  <a:pt x="212" y="180"/>
                </a:lnTo>
                <a:lnTo>
                  <a:pt x="212" y="180"/>
                </a:lnTo>
                <a:lnTo>
                  <a:pt x="216" y="174"/>
                </a:lnTo>
                <a:lnTo>
                  <a:pt x="222" y="172"/>
                </a:lnTo>
                <a:lnTo>
                  <a:pt x="256" y="172"/>
                </a:lnTo>
                <a:lnTo>
                  <a:pt x="256" y="172"/>
                </a:lnTo>
                <a:lnTo>
                  <a:pt x="262" y="174"/>
                </a:lnTo>
                <a:lnTo>
                  <a:pt x="266" y="180"/>
                </a:lnTo>
                <a:lnTo>
                  <a:pt x="286" y="238"/>
                </a:lnTo>
                <a:lnTo>
                  <a:pt x="286" y="238"/>
                </a:lnTo>
                <a:lnTo>
                  <a:pt x="288" y="242"/>
                </a:lnTo>
                <a:lnTo>
                  <a:pt x="288" y="242"/>
                </a:lnTo>
                <a:lnTo>
                  <a:pt x="286" y="246"/>
                </a:lnTo>
                <a:lnTo>
                  <a:pt x="284" y="250"/>
                </a:lnTo>
                <a:lnTo>
                  <a:pt x="282" y="252"/>
                </a:lnTo>
                <a:lnTo>
                  <a:pt x="278" y="252"/>
                </a:lnTo>
                <a:lnTo>
                  <a:pt x="278" y="252"/>
                </a:lnTo>
                <a:lnTo>
                  <a:pt x="278" y="252"/>
                </a:lnTo>
                <a:lnTo>
                  <a:pt x="254" y="252"/>
                </a:lnTo>
                <a:lnTo>
                  <a:pt x="254" y="298"/>
                </a:lnTo>
                <a:lnTo>
                  <a:pt x="254" y="298"/>
                </a:lnTo>
                <a:lnTo>
                  <a:pt x="252" y="306"/>
                </a:lnTo>
                <a:lnTo>
                  <a:pt x="246" y="310"/>
                </a:lnTo>
                <a:lnTo>
                  <a:pt x="308" y="310"/>
                </a:lnTo>
                <a:lnTo>
                  <a:pt x="308" y="310"/>
                </a:lnTo>
                <a:lnTo>
                  <a:pt x="314" y="310"/>
                </a:lnTo>
                <a:lnTo>
                  <a:pt x="318" y="306"/>
                </a:lnTo>
                <a:lnTo>
                  <a:pt x="322" y="300"/>
                </a:lnTo>
                <a:lnTo>
                  <a:pt x="324" y="294"/>
                </a:lnTo>
                <a:lnTo>
                  <a:pt x="324" y="138"/>
                </a:lnTo>
                <a:lnTo>
                  <a:pt x="370" y="138"/>
                </a:lnTo>
                <a:lnTo>
                  <a:pt x="370" y="138"/>
                </a:lnTo>
                <a:lnTo>
                  <a:pt x="370" y="138"/>
                </a:lnTo>
                <a:lnTo>
                  <a:pt x="370" y="138"/>
                </a:lnTo>
                <a:lnTo>
                  <a:pt x="374" y="138"/>
                </a:lnTo>
                <a:lnTo>
                  <a:pt x="378" y="136"/>
                </a:lnTo>
                <a:lnTo>
                  <a:pt x="380" y="132"/>
                </a:lnTo>
                <a:lnTo>
                  <a:pt x="380" y="128"/>
                </a:lnTo>
                <a:lnTo>
                  <a:pt x="380" y="128"/>
                </a:lnTo>
                <a:lnTo>
                  <a:pt x="380" y="122"/>
                </a:lnTo>
                <a:lnTo>
                  <a:pt x="376" y="120"/>
                </a:lnTo>
                <a:lnTo>
                  <a:pt x="376" y="120"/>
                </a:lnTo>
                <a:close/>
                <a:moveTo>
                  <a:pt x="132" y="162"/>
                </a:moveTo>
                <a:lnTo>
                  <a:pt x="132" y="162"/>
                </a:lnTo>
                <a:lnTo>
                  <a:pt x="124" y="160"/>
                </a:lnTo>
                <a:lnTo>
                  <a:pt x="116" y="154"/>
                </a:lnTo>
                <a:lnTo>
                  <a:pt x="110" y="146"/>
                </a:lnTo>
                <a:lnTo>
                  <a:pt x="108" y="138"/>
                </a:lnTo>
                <a:lnTo>
                  <a:pt x="108" y="138"/>
                </a:lnTo>
                <a:lnTo>
                  <a:pt x="110" y="128"/>
                </a:lnTo>
                <a:lnTo>
                  <a:pt x="116" y="120"/>
                </a:lnTo>
                <a:lnTo>
                  <a:pt x="124" y="116"/>
                </a:lnTo>
                <a:lnTo>
                  <a:pt x="132" y="114"/>
                </a:lnTo>
                <a:lnTo>
                  <a:pt x="132" y="114"/>
                </a:lnTo>
                <a:lnTo>
                  <a:pt x="142" y="116"/>
                </a:lnTo>
                <a:lnTo>
                  <a:pt x="150" y="120"/>
                </a:lnTo>
                <a:lnTo>
                  <a:pt x="154" y="128"/>
                </a:lnTo>
                <a:lnTo>
                  <a:pt x="156" y="138"/>
                </a:lnTo>
                <a:lnTo>
                  <a:pt x="156" y="138"/>
                </a:lnTo>
                <a:lnTo>
                  <a:pt x="154" y="146"/>
                </a:lnTo>
                <a:lnTo>
                  <a:pt x="150" y="154"/>
                </a:lnTo>
                <a:lnTo>
                  <a:pt x="142" y="160"/>
                </a:lnTo>
                <a:lnTo>
                  <a:pt x="132" y="162"/>
                </a:lnTo>
                <a:lnTo>
                  <a:pt x="132" y="162"/>
                </a:lnTo>
                <a:close/>
                <a:moveTo>
                  <a:pt x="240" y="162"/>
                </a:moveTo>
                <a:lnTo>
                  <a:pt x="240" y="162"/>
                </a:lnTo>
                <a:lnTo>
                  <a:pt x="230" y="160"/>
                </a:lnTo>
                <a:lnTo>
                  <a:pt x="222" y="154"/>
                </a:lnTo>
                <a:lnTo>
                  <a:pt x="218" y="146"/>
                </a:lnTo>
                <a:lnTo>
                  <a:pt x="216" y="138"/>
                </a:lnTo>
                <a:lnTo>
                  <a:pt x="216" y="138"/>
                </a:lnTo>
                <a:lnTo>
                  <a:pt x="218" y="128"/>
                </a:lnTo>
                <a:lnTo>
                  <a:pt x="222" y="120"/>
                </a:lnTo>
                <a:lnTo>
                  <a:pt x="230" y="116"/>
                </a:lnTo>
                <a:lnTo>
                  <a:pt x="240" y="114"/>
                </a:lnTo>
                <a:lnTo>
                  <a:pt x="240" y="114"/>
                </a:lnTo>
                <a:lnTo>
                  <a:pt x="248" y="116"/>
                </a:lnTo>
                <a:lnTo>
                  <a:pt x="256" y="120"/>
                </a:lnTo>
                <a:lnTo>
                  <a:pt x="262" y="128"/>
                </a:lnTo>
                <a:lnTo>
                  <a:pt x="264" y="138"/>
                </a:lnTo>
                <a:lnTo>
                  <a:pt x="264" y="138"/>
                </a:lnTo>
                <a:lnTo>
                  <a:pt x="262" y="146"/>
                </a:lnTo>
                <a:lnTo>
                  <a:pt x="256" y="154"/>
                </a:lnTo>
                <a:lnTo>
                  <a:pt x="248" y="160"/>
                </a:lnTo>
                <a:lnTo>
                  <a:pt x="240" y="162"/>
                </a:lnTo>
                <a:lnTo>
                  <a:pt x="240" y="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8212683" y="1032239"/>
            <a:ext cx="183931" cy="473525"/>
            <a:chOff x="1817688" y="465138"/>
            <a:chExt cx="298450" cy="76835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1903413" y="465138"/>
              <a:ext cx="127000" cy="127000"/>
            </a:xfrm>
            <a:custGeom>
              <a:avLst/>
              <a:gdLst>
                <a:gd name="T0" fmla="*/ 40 w 80"/>
                <a:gd name="T1" fmla="*/ 80 h 80"/>
                <a:gd name="T2" fmla="*/ 40 w 80"/>
                <a:gd name="T3" fmla="*/ 80 h 80"/>
                <a:gd name="T4" fmla="*/ 48 w 80"/>
                <a:gd name="T5" fmla="*/ 78 h 80"/>
                <a:gd name="T6" fmla="*/ 56 w 80"/>
                <a:gd name="T7" fmla="*/ 76 h 80"/>
                <a:gd name="T8" fmla="*/ 62 w 80"/>
                <a:gd name="T9" fmla="*/ 72 h 80"/>
                <a:gd name="T10" fmla="*/ 68 w 80"/>
                <a:gd name="T11" fmla="*/ 68 h 80"/>
                <a:gd name="T12" fmla="*/ 72 w 80"/>
                <a:gd name="T13" fmla="*/ 62 h 80"/>
                <a:gd name="T14" fmla="*/ 76 w 80"/>
                <a:gd name="T15" fmla="*/ 56 h 80"/>
                <a:gd name="T16" fmla="*/ 78 w 80"/>
                <a:gd name="T17" fmla="*/ 48 h 80"/>
                <a:gd name="T18" fmla="*/ 80 w 80"/>
                <a:gd name="T19" fmla="*/ 40 h 80"/>
                <a:gd name="T20" fmla="*/ 80 w 80"/>
                <a:gd name="T21" fmla="*/ 40 h 80"/>
                <a:gd name="T22" fmla="*/ 78 w 80"/>
                <a:gd name="T23" fmla="*/ 32 h 80"/>
                <a:gd name="T24" fmla="*/ 76 w 80"/>
                <a:gd name="T25" fmla="*/ 24 h 80"/>
                <a:gd name="T26" fmla="*/ 72 w 80"/>
                <a:gd name="T27" fmla="*/ 18 h 80"/>
                <a:gd name="T28" fmla="*/ 68 w 80"/>
                <a:gd name="T29" fmla="*/ 12 h 80"/>
                <a:gd name="T30" fmla="*/ 62 w 80"/>
                <a:gd name="T31" fmla="*/ 6 h 80"/>
                <a:gd name="T32" fmla="*/ 56 w 80"/>
                <a:gd name="T33" fmla="*/ 2 h 80"/>
                <a:gd name="T34" fmla="*/ 48 w 80"/>
                <a:gd name="T35" fmla="*/ 0 h 80"/>
                <a:gd name="T36" fmla="*/ 40 w 80"/>
                <a:gd name="T37" fmla="*/ 0 h 80"/>
                <a:gd name="T38" fmla="*/ 40 w 80"/>
                <a:gd name="T39" fmla="*/ 0 h 80"/>
                <a:gd name="T40" fmla="*/ 32 w 80"/>
                <a:gd name="T41" fmla="*/ 0 h 80"/>
                <a:gd name="T42" fmla="*/ 24 w 80"/>
                <a:gd name="T43" fmla="*/ 2 h 80"/>
                <a:gd name="T44" fmla="*/ 16 w 80"/>
                <a:gd name="T45" fmla="*/ 6 h 80"/>
                <a:gd name="T46" fmla="*/ 12 w 80"/>
                <a:gd name="T47" fmla="*/ 12 h 80"/>
                <a:gd name="T48" fmla="*/ 6 w 80"/>
                <a:gd name="T49" fmla="*/ 18 h 80"/>
                <a:gd name="T50" fmla="*/ 2 w 80"/>
                <a:gd name="T51" fmla="*/ 24 h 80"/>
                <a:gd name="T52" fmla="*/ 0 w 80"/>
                <a:gd name="T53" fmla="*/ 32 h 80"/>
                <a:gd name="T54" fmla="*/ 0 w 80"/>
                <a:gd name="T55" fmla="*/ 40 h 80"/>
                <a:gd name="T56" fmla="*/ 0 w 80"/>
                <a:gd name="T57" fmla="*/ 40 h 80"/>
                <a:gd name="T58" fmla="*/ 0 w 80"/>
                <a:gd name="T59" fmla="*/ 48 h 80"/>
                <a:gd name="T60" fmla="*/ 2 w 80"/>
                <a:gd name="T61" fmla="*/ 56 h 80"/>
                <a:gd name="T62" fmla="*/ 6 w 80"/>
                <a:gd name="T63" fmla="*/ 62 h 80"/>
                <a:gd name="T64" fmla="*/ 12 w 80"/>
                <a:gd name="T65" fmla="*/ 68 h 80"/>
                <a:gd name="T66" fmla="*/ 16 w 80"/>
                <a:gd name="T67" fmla="*/ 72 h 80"/>
                <a:gd name="T68" fmla="*/ 24 w 80"/>
                <a:gd name="T69" fmla="*/ 76 h 80"/>
                <a:gd name="T70" fmla="*/ 32 w 80"/>
                <a:gd name="T71" fmla="*/ 78 h 80"/>
                <a:gd name="T72" fmla="*/ 40 w 80"/>
                <a:gd name="T73" fmla="*/ 80 h 80"/>
                <a:gd name="T74" fmla="*/ 40 w 80"/>
                <a:gd name="T7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lnTo>
                    <a:pt x="40" y="80"/>
                  </a:lnTo>
                  <a:lnTo>
                    <a:pt x="48" y="78"/>
                  </a:lnTo>
                  <a:lnTo>
                    <a:pt x="56" y="76"/>
                  </a:lnTo>
                  <a:lnTo>
                    <a:pt x="62" y="72"/>
                  </a:lnTo>
                  <a:lnTo>
                    <a:pt x="68" y="68"/>
                  </a:lnTo>
                  <a:lnTo>
                    <a:pt x="72" y="62"/>
                  </a:lnTo>
                  <a:lnTo>
                    <a:pt x="76" y="56"/>
                  </a:lnTo>
                  <a:lnTo>
                    <a:pt x="78" y="48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78" y="32"/>
                  </a:lnTo>
                  <a:lnTo>
                    <a:pt x="76" y="24"/>
                  </a:lnTo>
                  <a:lnTo>
                    <a:pt x="72" y="18"/>
                  </a:lnTo>
                  <a:lnTo>
                    <a:pt x="68" y="12"/>
                  </a:lnTo>
                  <a:lnTo>
                    <a:pt x="62" y="6"/>
                  </a:lnTo>
                  <a:lnTo>
                    <a:pt x="56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6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" y="56"/>
                  </a:lnTo>
                  <a:lnTo>
                    <a:pt x="6" y="62"/>
                  </a:lnTo>
                  <a:lnTo>
                    <a:pt x="12" y="68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32" y="78"/>
                  </a:lnTo>
                  <a:lnTo>
                    <a:pt x="40" y="80"/>
                  </a:lnTo>
                  <a:lnTo>
                    <a:pt x="4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1966913" y="5286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1966913" y="5286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817688" y="604838"/>
              <a:ext cx="298450" cy="628650"/>
            </a:xfrm>
            <a:custGeom>
              <a:avLst/>
              <a:gdLst>
                <a:gd name="T0" fmla="*/ 50 w 188"/>
                <a:gd name="T1" fmla="*/ 0 h 396"/>
                <a:gd name="T2" fmla="*/ 30 w 188"/>
                <a:gd name="T3" fmla="*/ 4 h 396"/>
                <a:gd name="T4" fmla="*/ 14 w 188"/>
                <a:gd name="T5" fmla="*/ 16 h 396"/>
                <a:gd name="T6" fmla="*/ 4 w 188"/>
                <a:gd name="T7" fmla="*/ 32 h 396"/>
                <a:gd name="T8" fmla="*/ 0 w 188"/>
                <a:gd name="T9" fmla="*/ 52 h 396"/>
                <a:gd name="T10" fmla="*/ 0 w 188"/>
                <a:gd name="T11" fmla="*/ 176 h 396"/>
                <a:gd name="T12" fmla="*/ 4 w 188"/>
                <a:gd name="T13" fmla="*/ 190 h 396"/>
                <a:gd name="T14" fmla="*/ 16 w 188"/>
                <a:gd name="T15" fmla="*/ 194 h 396"/>
                <a:gd name="T16" fmla="*/ 28 w 188"/>
                <a:gd name="T17" fmla="*/ 190 h 396"/>
                <a:gd name="T18" fmla="*/ 34 w 188"/>
                <a:gd name="T19" fmla="*/ 176 h 396"/>
                <a:gd name="T20" fmla="*/ 42 w 188"/>
                <a:gd name="T21" fmla="*/ 64 h 396"/>
                <a:gd name="T22" fmla="*/ 42 w 188"/>
                <a:gd name="T23" fmla="*/ 372 h 396"/>
                <a:gd name="T24" fmla="*/ 50 w 188"/>
                <a:gd name="T25" fmla="*/ 390 h 396"/>
                <a:gd name="T26" fmla="*/ 66 w 188"/>
                <a:gd name="T27" fmla="*/ 396 h 396"/>
                <a:gd name="T28" fmla="*/ 82 w 188"/>
                <a:gd name="T29" fmla="*/ 388 h 396"/>
                <a:gd name="T30" fmla="*/ 90 w 188"/>
                <a:gd name="T31" fmla="*/ 372 h 396"/>
                <a:gd name="T32" fmla="*/ 98 w 188"/>
                <a:gd name="T33" fmla="*/ 192 h 396"/>
                <a:gd name="T34" fmla="*/ 98 w 188"/>
                <a:gd name="T35" fmla="*/ 372 h 396"/>
                <a:gd name="T36" fmla="*/ 104 w 188"/>
                <a:gd name="T37" fmla="*/ 388 h 396"/>
                <a:gd name="T38" fmla="*/ 120 w 188"/>
                <a:gd name="T39" fmla="*/ 396 h 396"/>
                <a:gd name="T40" fmla="*/ 136 w 188"/>
                <a:gd name="T41" fmla="*/ 390 h 396"/>
                <a:gd name="T42" fmla="*/ 144 w 188"/>
                <a:gd name="T43" fmla="*/ 372 h 396"/>
                <a:gd name="T44" fmla="*/ 152 w 188"/>
                <a:gd name="T45" fmla="*/ 64 h 396"/>
                <a:gd name="T46" fmla="*/ 152 w 188"/>
                <a:gd name="T47" fmla="*/ 176 h 396"/>
                <a:gd name="T48" fmla="*/ 158 w 188"/>
                <a:gd name="T49" fmla="*/ 190 h 396"/>
                <a:gd name="T50" fmla="*/ 170 w 188"/>
                <a:gd name="T51" fmla="*/ 194 h 396"/>
                <a:gd name="T52" fmla="*/ 182 w 188"/>
                <a:gd name="T53" fmla="*/ 190 h 396"/>
                <a:gd name="T54" fmla="*/ 188 w 188"/>
                <a:gd name="T55" fmla="*/ 176 h 396"/>
                <a:gd name="T56" fmla="*/ 188 w 188"/>
                <a:gd name="T57" fmla="*/ 54 h 396"/>
                <a:gd name="T58" fmla="*/ 184 w 188"/>
                <a:gd name="T59" fmla="*/ 34 h 396"/>
                <a:gd name="T60" fmla="*/ 172 w 188"/>
                <a:gd name="T61" fmla="*/ 18 h 396"/>
                <a:gd name="T62" fmla="*/ 156 w 188"/>
                <a:gd name="T63" fmla="*/ 6 h 396"/>
                <a:gd name="T64" fmla="*/ 136 w 188"/>
                <a:gd name="T65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8" h="396">
                  <a:moveTo>
                    <a:pt x="50" y="0"/>
                  </a:moveTo>
                  <a:lnTo>
                    <a:pt x="50" y="0"/>
                  </a:lnTo>
                  <a:lnTo>
                    <a:pt x="40" y="2"/>
                  </a:lnTo>
                  <a:lnTo>
                    <a:pt x="30" y="4"/>
                  </a:lnTo>
                  <a:lnTo>
                    <a:pt x="22" y="10"/>
                  </a:lnTo>
                  <a:lnTo>
                    <a:pt x="14" y="16"/>
                  </a:lnTo>
                  <a:lnTo>
                    <a:pt x="8" y="24"/>
                  </a:lnTo>
                  <a:lnTo>
                    <a:pt x="4" y="32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84"/>
                  </a:lnTo>
                  <a:lnTo>
                    <a:pt x="4" y="190"/>
                  </a:lnTo>
                  <a:lnTo>
                    <a:pt x="10" y="192"/>
                  </a:lnTo>
                  <a:lnTo>
                    <a:pt x="16" y="194"/>
                  </a:lnTo>
                  <a:lnTo>
                    <a:pt x="24" y="192"/>
                  </a:lnTo>
                  <a:lnTo>
                    <a:pt x="28" y="190"/>
                  </a:lnTo>
                  <a:lnTo>
                    <a:pt x="32" y="184"/>
                  </a:lnTo>
                  <a:lnTo>
                    <a:pt x="34" y="176"/>
                  </a:lnTo>
                  <a:lnTo>
                    <a:pt x="34" y="64"/>
                  </a:lnTo>
                  <a:lnTo>
                    <a:pt x="42" y="64"/>
                  </a:lnTo>
                  <a:lnTo>
                    <a:pt x="42" y="372"/>
                  </a:lnTo>
                  <a:lnTo>
                    <a:pt x="42" y="372"/>
                  </a:lnTo>
                  <a:lnTo>
                    <a:pt x="44" y="382"/>
                  </a:lnTo>
                  <a:lnTo>
                    <a:pt x="50" y="390"/>
                  </a:lnTo>
                  <a:lnTo>
                    <a:pt x="58" y="394"/>
                  </a:lnTo>
                  <a:lnTo>
                    <a:pt x="66" y="396"/>
                  </a:lnTo>
                  <a:lnTo>
                    <a:pt x="74" y="394"/>
                  </a:lnTo>
                  <a:lnTo>
                    <a:pt x="82" y="388"/>
                  </a:lnTo>
                  <a:lnTo>
                    <a:pt x="88" y="382"/>
                  </a:lnTo>
                  <a:lnTo>
                    <a:pt x="90" y="372"/>
                  </a:lnTo>
                  <a:lnTo>
                    <a:pt x="90" y="192"/>
                  </a:lnTo>
                  <a:lnTo>
                    <a:pt x="98" y="192"/>
                  </a:lnTo>
                  <a:lnTo>
                    <a:pt x="98" y="372"/>
                  </a:lnTo>
                  <a:lnTo>
                    <a:pt x="98" y="372"/>
                  </a:lnTo>
                  <a:lnTo>
                    <a:pt x="100" y="382"/>
                  </a:lnTo>
                  <a:lnTo>
                    <a:pt x="104" y="388"/>
                  </a:lnTo>
                  <a:lnTo>
                    <a:pt x="112" y="394"/>
                  </a:lnTo>
                  <a:lnTo>
                    <a:pt x="120" y="396"/>
                  </a:lnTo>
                  <a:lnTo>
                    <a:pt x="130" y="394"/>
                  </a:lnTo>
                  <a:lnTo>
                    <a:pt x="136" y="390"/>
                  </a:lnTo>
                  <a:lnTo>
                    <a:pt x="142" y="382"/>
                  </a:lnTo>
                  <a:lnTo>
                    <a:pt x="144" y="372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54" y="184"/>
                  </a:lnTo>
                  <a:lnTo>
                    <a:pt x="158" y="190"/>
                  </a:lnTo>
                  <a:lnTo>
                    <a:pt x="164" y="192"/>
                  </a:lnTo>
                  <a:lnTo>
                    <a:pt x="170" y="194"/>
                  </a:lnTo>
                  <a:lnTo>
                    <a:pt x="176" y="192"/>
                  </a:lnTo>
                  <a:lnTo>
                    <a:pt x="182" y="190"/>
                  </a:lnTo>
                  <a:lnTo>
                    <a:pt x="186" y="184"/>
                  </a:lnTo>
                  <a:lnTo>
                    <a:pt x="188" y="176"/>
                  </a:lnTo>
                  <a:lnTo>
                    <a:pt x="188" y="54"/>
                  </a:lnTo>
                  <a:lnTo>
                    <a:pt x="188" y="54"/>
                  </a:lnTo>
                  <a:lnTo>
                    <a:pt x="186" y="44"/>
                  </a:lnTo>
                  <a:lnTo>
                    <a:pt x="184" y="34"/>
                  </a:lnTo>
                  <a:lnTo>
                    <a:pt x="178" y="24"/>
                  </a:lnTo>
                  <a:lnTo>
                    <a:pt x="172" y="18"/>
                  </a:lnTo>
                  <a:lnTo>
                    <a:pt x="166" y="10"/>
                  </a:lnTo>
                  <a:lnTo>
                    <a:pt x="156" y="6"/>
                  </a:lnTo>
                  <a:lnTo>
                    <a:pt x="146" y="2"/>
                  </a:lnTo>
                  <a:lnTo>
                    <a:pt x="136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78863" y="1201904"/>
            <a:ext cx="217195" cy="471566"/>
            <a:chOff x="2830514" y="465138"/>
            <a:chExt cx="352425" cy="765174"/>
          </a:xfrm>
          <a:solidFill>
            <a:schemeClr val="accent1"/>
          </a:solidFill>
        </p:grpSpPr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2944813" y="465138"/>
              <a:ext cx="123825" cy="123825"/>
            </a:xfrm>
            <a:custGeom>
              <a:avLst/>
              <a:gdLst>
                <a:gd name="T0" fmla="*/ 40 w 78"/>
                <a:gd name="T1" fmla="*/ 78 h 78"/>
                <a:gd name="T2" fmla="*/ 40 w 78"/>
                <a:gd name="T3" fmla="*/ 78 h 78"/>
                <a:gd name="T4" fmla="*/ 48 w 78"/>
                <a:gd name="T5" fmla="*/ 78 h 78"/>
                <a:gd name="T6" fmla="*/ 54 w 78"/>
                <a:gd name="T7" fmla="*/ 76 h 78"/>
                <a:gd name="T8" fmla="*/ 62 w 78"/>
                <a:gd name="T9" fmla="*/ 72 h 78"/>
                <a:gd name="T10" fmla="*/ 66 w 78"/>
                <a:gd name="T11" fmla="*/ 68 h 78"/>
                <a:gd name="T12" fmla="*/ 72 w 78"/>
                <a:gd name="T13" fmla="*/ 62 h 78"/>
                <a:gd name="T14" fmla="*/ 76 w 78"/>
                <a:gd name="T15" fmla="*/ 54 h 78"/>
                <a:gd name="T16" fmla="*/ 78 w 78"/>
                <a:gd name="T17" fmla="*/ 48 h 78"/>
                <a:gd name="T18" fmla="*/ 78 w 78"/>
                <a:gd name="T19" fmla="*/ 40 h 78"/>
                <a:gd name="T20" fmla="*/ 78 w 78"/>
                <a:gd name="T21" fmla="*/ 40 h 78"/>
                <a:gd name="T22" fmla="*/ 78 w 78"/>
                <a:gd name="T23" fmla="*/ 32 h 78"/>
                <a:gd name="T24" fmla="*/ 76 w 78"/>
                <a:gd name="T25" fmla="*/ 24 h 78"/>
                <a:gd name="T26" fmla="*/ 72 w 78"/>
                <a:gd name="T27" fmla="*/ 18 h 78"/>
                <a:gd name="T28" fmla="*/ 66 w 78"/>
                <a:gd name="T29" fmla="*/ 12 h 78"/>
                <a:gd name="T30" fmla="*/ 62 w 78"/>
                <a:gd name="T31" fmla="*/ 6 h 78"/>
                <a:gd name="T32" fmla="*/ 54 w 78"/>
                <a:gd name="T33" fmla="*/ 4 h 78"/>
                <a:gd name="T34" fmla="*/ 48 w 78"/>
                <a:gd name="T35" fmla="*/ 0 h 78"/>
                <a:gd name="T36" fmla="*/ 40 w 78"/>
                <a:gd name="T37" fmla="*/ 0 h 78"/>
                <a:gd name="T38" fmla="*/ 40 w 78"/>
                <a:gd name="T39" fmla="*/ 0 h 78"/>
                <a:gd name="T40" fmla="*/ 32 w 78"/>
                <a:gd name="T41" fmla="*/ 0 h 78"/>
                <a:gd name="T42" fmla="*/ 24 w 78"/>
                <a:gd name="T43" fmla="*/ 4 h 78"/>
                <a:gd name="T44" fmla="*/ 18 w 78"/>
                <a:gd name="T45" fmla="*/ 6 h 78"/>
                <a:gd name="T46" fmla="*/ 12 w 78"/>
                <a:gd name="T47" fmla="*/ 12 h 78"/>
                <a:gd name="T48" fmla="*/ 6 w 78"/>
                <a:gd name="T49" fmla="*/ 18 h 78"/>
                <a:gd name="T50" fmla="*/ 2 w 78"/>
                <a:gd name="T51" fmla="*/ 24 h 78"/>
                <a:gd name="T52" fmla="*/ 0 w 78"/>
                <a:gd name="T53" fmla="*/ 32 h 78"/>
                <a:gd name="T54" fmla="*/ 0 w 78"/>
                <a:gd name="T55" fmla="*/ 40 h 78"/>
                <a:gd name="T56" fmla="*/ 0 w 78"/>
                <a:gd name="T57" fmla="*/ 40 h 78"/>
                <a:gd name="T58" fmla="*/ 0 w 78"/>
                <a:gd name="T59" fmla="*/ 48 h 78"/>
                <a:gd name="T60" fmla="*/ 2 w 78"/>
                <a:gd name="T61" fmla="*/ 54 h 78"/>
                <a:gd name="T62" fmla="*/ 6 w 78"/>
                <a:gd name="T63" fmla="*/ 62 h 78"/>
                <a:gd name="T64" fmla="*/ 12 w 78"/>
                <a:gd name="T65" fmla="*/ 68 h 78"/>
                <a:gd name="T66" fmla="*/ 18 w 78"/>
                <a:gd name="T67" fmla="*/ 72 h 78"/>
                <a:gd name="T68" fmla="*/ 24 w 78"/>
                <a:gd name="T69" fmla="*/ 76 h 78"/>
                <a:gd name="T70" fmla="*/ 32 w 78"/>
                <a:gd name="T71" fmla="*/ 78 h 78"/>
                <a:gd name="T72" fmla="*/ 40 w 78"/>
                <a:gd name="T73" fmla="*/ 78 h 78"/>
                <a:gd name="T74" fmla="*/ 40 w 78"/>
                <a:gd name="T7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78">
                  <a:moveTo>
                    <a:pt x="40" y="78"/>
                  </a:moveTo>
                  <a:lnTo>
                    <a:pt x="40" y="78"/>
                  </a:lnTo>
                  <a:lnTo>
                    <a:pt x="48" y="78"/>
                  </a:lnTo>
                  <a:lnTo>
                    <a:pt x="54" y="76"/>
                  </a:lnTo>
                  <a:lnTo>
                    <a:pt x="62" y="72"/>
                  </a:lnTo>
                  <a:lnTo>
                    <a:pt x="66" y="68"/>
                  </a:lnTo>
                  <a:lnTo>
                    <a:pt x="72" y="62"/>
                  </a:lnTo>
                  <a:lnTo>
                    <a:pt x="76" y="54"/>
                  </a:lnTo>
                  <a:lnTo>
                    <a:pt x="78" y="4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8" y="32"/>
                  </a:lnTo>
                  <a:lnTo>
                    <a:pt x="76" y="24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62" y="6"/>
                  </a:lnTo>
                  <a:lnTo>
                    <a:pt x="54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" y="54"/>
                  </a:lnTo>
                  <a:lnTo>
                    <a:pt x="6" y="62"/>
                  </a:lnTo>
                  <a:lnTo>
                    <a:pt x="12" y="68"/>
                  </a:lnTo>
                  <a:lnTo>
                    <a:pt x="18" y="72"/>
                  </a:lnTo>
                  <a:lnTo>
                    <a:pt x="24" y="76"/>
                  </a:lnTo>
                  <a:lnTo>
                    <a:pt x="32" y="78"/>
                  </a:lnTo>
                  <a:lnTo>
                    <a:pt x="40" y="78"/>
                  </a:lnTo>
                  <a:lnTo>
                    <a:pt x="4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>
              <a:off x="3008313" y="5286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>
              <a:off x="3008313" y="5286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2830514" y="604837"/>
              <a:ext cx="352425" cy="625475"/>
            </a:xfrm>
            <a:custGeom>
              <a:avLst/>
              <a:gdLst>
                <a:gd name="T0" fmla="*/ 106 w 222"/>
                <a:gd name="T1" fmla="*/ 376 h 394"/>
                <a:gd name="T2" fmla="*/ 104 w 222"/>
                <a:gd name="T3" fmla="*/ 384 h 394"/>
                <a:gd name="T4" fmla="*/ 94 w 222"/>
                <a:gd name="T5" fmla="*/ 394 h 394"/>
                <a:gd name="T6" fmla="*/ 80 w 222"/>
                <a:gd name="T7" fmla="*/ 394 h 394"/>
                <a:gd name="T8" fmla="*/ 70 w 222"/>
                <a:gd name="T9" fmla="*/ 384 h 394"/>
                <a:gd name="T10" fmla="*/ 68 w 222"/>
                <a:gd name="T11" fmla="*/ 240 h 394"/>
                <a:gd name="T12" fmla="*/ 72 w 222"/>
                <a:gd name="T13" fmla="*/ 56 h 394"/>
                <a:gd name="T14" fmla="*/ 32 w 222"/>
                <a:gd name="T15" fmla="*/ 160 h 394"/>
                <a:gd name="T16" fmla="*/ 28 w 222"/>
                <a:gd name="T17" fmla="*/ 168 h 394"/>
                <a:gd name="T18" fmla="*/ 18 w 222"/>
                <a:gd name="T19" fmla="*/ 174 h 394"/>
                <a:gd name="T20" fmla="*/ 6 w 222"/>
                <a:gd name="T21" fmla="*/ 170 h 394"/>
                <a:gd name="T22" fmla="*/ 0 w 222"/>
                <a:gd name="T23" fmla="*/ 158 h 394"/>
                <a:gd name="T24" fmla="*/ 36 w 222"/>
                <a:gd name="T25" fmla="*/ 36 h 394"/>
                <a:gd name="T26" fmla="*/ 40 w 222"/>
                <a:gd name="T27" fmla="*/ 26 h 394"/>
                <a:gd name="T28" fmla="*/ 56 w 222"/>
                <a:gd name="T29" fmla="*/ 8 h 394"/>
                <a:gd name="T30" fmla="*/ 74 w 222"/>
                <a:gd name="T31" fmla="*/ 2 h 394"/>
                <a:gd name="T32" fmla="*/ 110 w 222"/>
                <a:gd name="T33" fmla="*/ 0 h 394"/>
                <a:gd name="T34" fmla="*/ 138 w 222"/>
                <a:gd name="T35" fmla="*/ 0 h 394"/>
                <a:gd name="T36" fmla="*/ 148 w 222"/>
                <a:gd name="T37" fmla="*/ 2 h 394"/>
                <a:gd name="T38" fmla="*/ 164 w 222"/>
                <a:gd name="T39" fmla="*/ 8 h 394"/>
                <a:gd name="T40" fmla="*/ 180 w 222"/>
                <a:gd name="T41" fmla="*/ 26 h 394"/>
                <a:gd name="T42" fmla="*/ 220 w 222"/>
                <a:gd name="T43" fmla="*/ 150 h 394"/>
                <a:gd name="T44" fmla="*/ 222 w 222"/>
                <a:gd name="T45" fmla="*/ 158 h 394"/>
                <a:gd name="T46" fmla="*/ 216 w 222"/>
                <a:gd name="T47" fmla="*/ 170 h 394"/>
                <a:gd name="T48" fmla="*/ 204 w 222"/>
                <a:gd name="T49" fmla="*/ 174 h 394"/>
                <a:gd name="T50" fmla="*/ 194 w 222"/>
                <a:gd name="T51" fmla="*/ 168 h 394"/>
                <a:gd name="T52" fmla="*/ 158 w 222"/>
                <a:gd name="T53" fmla="*/ 56 h 394"/>
                <a:gd name="T54" fmla="*/ 204 w 222"/>
                <a:gd name="T55" fmla="*/ 240 h 394"/>
                <a:gd name="T56" fmla="*/ 154 w 222"/>
                <a:gd name="T57" fmla="*/ 376 h 394"/>
                <a:gd name="T58" fmla="*/ 152 w 222"/>
                <a:gd name="T59" fmla="*/ 384 h 394"/>
                <a:gd name="T60" fmla="*/ 142 w 222"/>
                <a:gd name="T61" fmla="*/ 394 h 394"/>
                <a:gd name="T62" fmla="*/ 128 w 222"/>
                <a:gd name="T63" fmla="*/ 394 h 394"/>
                <a:gd name="T64" fmla="*/ 118 w 222"/>
                <a:gd name="T65" fmla="*/ 384 h 394"/>
                <a:gd name="T66" fmla="*/ 116 w 222"/>
                <a:gd name="T67" fmla="*/ 24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2" h="394">
                  <a:moveTo>
                    <a:pt x="106" y="240"/>
                  </a:moveTo>
                  <a:lnTo>
                    <a:pt x="106" y="376"/>
                  </a:lnTo>
                  <a:lnTo>
                    <a:pt x="106" y="376"/>
                  </a:lnTo>
                  <a:lnTo>
                    <a:pt x="104" y="384"/>
                  </a:lnTo>
                  <a:lnTo>
                    <a:pt x="100" y="390"/>
                  </a:lnTo>
                  <a:lnTo>
                    <a:pt x="94" y="394"/>
                  </a:lnTo>
                  <a:lnTo>
                    <a:pt x="86" y="394"/>
                  </a:lnTo>
                  <a:lnTo>
                    <a:pt x="80" y="394"/>
                  </a:lnTo>
                  <a:lnTo>
                    <a:pt x="74" y="390"/>
                  </a:lnTo>
                  <a:lnTo>
                    <a:pt x="70" y="384"/>
                  </a:lnTo>
                  <a:lnTo>
                    <a:pt x="68" y="376"/>
                  </a:lnTo>
                  <a:lnTo>
                    <a:pt x="68" y="240"/>
                  </a:lnTo>
                  <a:lnTo>
                    <a:pt x="18" y="240"/>
                  </a:lnTo>
                  <a:lnTo>
                    <a:pt x="72" y="56"/>
                  </a:lnTo>
                  <a:lnTo>
                    <a:pt x="64" y="56"/>
                  </a:lnTo>
                  <a:lnTo>
                    <a:pt x="32" y="160"/>
                  </a:lnTo>
                  <a:lnTo>
                    <a:pt x="32" y="160"/>
                  </a:lnTo>
                  <a:lnTo>
                    <a:pt x="28" y="168"/>
                  </a:lnTo>
                  <a:lnTo>
                    <a:pt x="24" y="172"/>
                  </a:lnTo>
                  <a:lnTo>
                    <a:pt x="18" y="174"/>
                  </a:lnTo>
                  <a:lnTo>
                    <a:pt x="12" y="172"/>
                  </a:lnTo>
                  <a:lnTo>
                    <a:pt x="6" y="170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40" y="26"/>
                  </a:lnTo>
                  <a:lnTo>
                    <a:pt x="50" y="14"/>
                  </a:lnTo>
                  <a:lnTo>
                    <a:pt x="56" y="8"/>
                  </a:lnTo>
                  <a:lnTo>
                    <a:pt x="64" y="4"/>
                  </a:lnTo>
                  <a:lnTo>
                    <a:pt x="74" y="2"/>
                  </a:lnTo>
                  <a:lnTo>
                    <a:pt x="84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56" y="4"/>
                  </a:lnTo>
                  <a:lnTo>
                    <a:pt x="164" y="8"/>
                  </a:lnTo>
                  <a:lnTo>
                    <a:pt x="170" y="14"/>
                  </a:lnTo>
                  <a:lnTo>
                    <a:pt x="180" y="26"/>
                  </a:lnTo>
                  <a:lnTo>
                    <a:pt x="186" y="36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22" y="158"/>
                  </a:lnTo>
                  <a:lnTo>
                    <a:pt x="220" y="164"/>
                  </a:lnTo>
                  <a:lnTo>
                    <a:pt x="216" y="170"/>
                  </a:lnTo>
                  <a:lnTo>
                    <a:pt x="210" y="172"/>
                  </a:lnTo>
                  <a:lnTo>
                    <a:pt x="204" y="174"/>
                  </a:lnTo>
                  <a:lnTo>
                    <a:pt x="198" y="172"/>
                  </a:lnTo>
                  <a:lnTo>
                    <a:pt x="194" y="168"/>
                  </a:lnTo>
                  <a:lnTo>
                    <a:pt x="190" y="160"/>
                  </a:lnTo>
                  <a:lnTo>
                    <a:pt x="158" y="56"/>
                  </a:lnTo>
                  <a:lnTo>
                    <a:pt x="150" y="56"/>
                  </a:lnTo>
                  <a:lnTo>
                    <a:pt x="204" y="240"/>
                  </a:lnTo>
                  <a:lnTo>
                    <a:pt x="154" y="240"/>
                  </a:lnTo>
                  <a:lnTo>
                    <a:pt x="154" y="376"/>
                  </a:lnTo>
                  <a:lnTo>
                    <a:pt x="154" y="376"/>
                  </a:lnTo>
                  <a:lnTo>
                    <a:pt x="152" y="384"/>
                  </a:lnTo>
                  <a:lnTo>
                    <a:pt x="148" y="390"/>
                  </a:lnTo>
                  <a:lnTo>
                    <a:pt x="142" y="394"/>
                  </a:lnTo>
                  <a:lnTo>
                    <a:pt x="134" y="394"/>
                  </a:lnTo>
                  <a:lnTo>
                    <a:pt x="128" y="394"/>
                  </a:lnTo>
                  <a:lnTo>
                    <a:pt x="122" y="390"/>
                  </a:lnTo>
                  <a:lnTo>
                    <a:pt x="118" y="384"/>
                  </a:lnTo>
                  <a:lnTo>
                    <a:pt x="116" y="376"/>
                  </a:lnTo>
                  <a:lnTo>
                    <a:pt x="116" y="240"/>
                  </a:lnTo>
                  <a:lnTo>
                    <a:pt x="106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803098" y="1226773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52%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386270" y="1367782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48%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66161" y="1892835"/>
            <a:ext cx="1739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6"/>
                </a:solidFill>
              </a:rPr>
              <a:t>9% of City Population</a:t>
            </a:r>
            <a:endParaRPr lang="en-US" sz="1200" b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70673" y="5565053"/>
            <a:ext cx="13308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6"/>
                </a:solidFill>
              </a:rPr>
              <a:t>Ward No. </a:t>
            </a:r>
          </a:p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7,8,12,13,18,19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5384" y="3024407"/>
            <a:ext cx="146991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</a:rPr>
              <a:t>60% Citizen Voted in Favor of </a:t>
            </a:r>
            <a:r>
              <a:rPr lang="en-US" sz="1400" b="1" dirty="0" smtClean="0">
                <a:solidFill>
                  <a:schemeClr val="accent6"/>
                </a:solidFill>
              </a:rPr>
              <a:t>AMBA ABD area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20110" y="3996221"/>
            <a:ext cx="146991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Land Use</a:t>
            </a:r>
          </a:p>
          <a:p>
            <a:r>
              <a:rPr lang="en-US" sz="1200" b="1" dirty="0" smtClean="0">
                <a:solidFill>
                  <a:schemeClr val="accent1"/>
                </a:solidFill>
              </a:rPr>
              <a:t>8% -Commercial </a:t>
            </a:r>
          </a:p>
          <a:p>
            <a:r>
              <a:rPr lang="en-US" sz="1200" b="1" dirty="0" smtClean="0">
                <a:solidFill>
                  <a:schemeClr val="accent1"/>
                </a:solidFill>
              </a:rPr>
              <a:t>53%-Residential </a:t>
            </a:r>
            <a:br>
              <a:rPr lang="en-US" sz="1200" b="1" dirty="0" smtClean="0">
                <a:solidFill>
                  <a:schemeClr val="accent1"/>
                </a:solidFill>
              </a:rPr>
            </a:br>
            <a:r>
              <a:rPr lang="en-US" sz="1200" b="1" dirty="0" smtClean="0">
                <a:solidFill>
                  <a:schemeClr val="accent1"/>
                </a:solidFill>
              </a:rPr>
              <a:t>5%-Open Space </a:t>
            </a:r>
          </a:p>
          <a:p>
            <a:r>
              <a:rPr lang="en-US" sz="1200" b="1" dirty="0" smtClean="0">
                <a:solidFill>
                  <a:schemeClr val="accent1"/>
                </a:solidFill>
              </a:rPr>
              <a:t>12% -Public </a:t>
            </a:r>
          </a:p>
          <a:p>
            <a:r>
              <a:rPr lang="en-US" sz="1200" b="1" dirty="0" smtClean="0">
                <a:solidFill>
                  <a:schemeClr val="accent1"/>
                </a:solidFill>
              </a:rPr>
              <a:t>3%- Transport </a:t>
            </a:r>
          </a:p>
          <a:p>
            <a:r>
              <a:rPr lang="en-US" sz="1200" b="1" dirty="0" smtClean="0">
                <a:solidFill>
                  <a:schemeClr val="accent1"/>
                </a:solidFill>
              </a:rPr>
              <a:t>19% Roads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44" name="Pentagon 43"/>
          <p:cNvSpPr/>
          <p:nvPr/>
        </p:nvSpPr>
        <p:spPr>
          <a:xfrm>
            <a:off x="80070" y="6195060"/>
            <a:ext cx="1222950" cy="345714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Components</a:t>
            </a:r>
            <a:endParaRPr lang="en-US" sz="2000" dirty="0"/>
          </a:p>
        </p:txBody>
      </p:sp>
      <p:sp>
        <p:nvSpPr>
          <p:cNvPr id="45" name="Half Frame 44"/>
          <p:cNvSpPr/>
          <p:nvPr/>
        </p:nvSpPr>
        <p:spPr>
          <a:xfrm>
            <a:off x="1333500" y="6130665"/>
            <a:ext cx="1348740" cy="345714"/>
          </a:xfrm>
          <a:prstGeom prst="halfFram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Half Frame 45"/>
          <p:cNvSpPr/>
          <p:nvPr/>
        </p:nvSpPr>
        <p:spPr>
          <a:xfrm rot="10800000">
            <a:off x="2764255" y="6263288"/>
            <a:ext cx="1348740" cy="345714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Half Frame 46"/>
          <p:cNvSpPr/>
          <p:nvPr/>
        </p:nvSpPr>
        <p:spPr>
          <a:xfrm>
            <a:off x="4190030" y="6115920"/>
            <a:ext cx="1348740" cy="345714"/>
          </a:xfrm>
          <a:prstGeom prst="halfFram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Half Frame 47"/>
          <p:cNvSpPr/>
          <p:nvPr/>
        </p:nvSpPr>
        <p:spPr>
          <a:xfrm rot="10800000">
            <a:off x="5604710" y="6242307"/>
            <a:ext cx="1348740" cy="345714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Half Frame 48"/>
          <p:cNvSpPr/>
          <p:nvPr/>
        </p:nvSpPr>
        <p:spPr>
          <a:xfrm>
            <a:off x="7055472" y="6090615"/>
            <a:ext cx="1348740" cy="345714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53253" y="6234572"/>
            <a:ext cx="148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Economic Vitality and Employment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688890" y="6082116"/>
            <a:ext cx="148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Basic Infrastructure </a:t>
            </a:r>
          </a:p>
          <a:p>
            <a:r>
              <a:rPr lang="en-US" sz="1200" dirty="0" smtClean="0"/>
              <a:t>Upgradation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309783" y="6223571"/>
            <a:ext cx="148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Mobility </a:t>
            </a:r>
          </a:p>
          <a:p>
            <a:r>
              <a:rPr lang="en-US" sz="1200" dirty="0" err="1" smtClean="0"/>
              <a:t>Imprvement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814465" y="6041122"/>
            <a:ext cx="148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Urban Space </a:t>
            </a:r>
          </a:p>
          <a:p>
            <a:r>
              <a:rPr lang="en-US" sz="1200" dirty="0" smtClean="0"/>
              <a:t>Upgradation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138842" y="6193522"/>
            <a:ext cx="148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Heritage</a:t>
            </a:r>
          </a:p>
          <a:p>
            <a:r>
              <a:rPr lang="en-US" sz="1200" dirty="0" smtClean="0"/>
              <a:t>Restoration 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1270221" y="6065775"/>
            <a:ext cx="268481" cy="2592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57" name="Oval 56"/>
          <p:cNvSpPr/>
          <p:nvPr/>
        </p:nvSpPr>
        <p:spPr>
          <a:xfrm>
            <a:off x="3918171" y="6380100"/>
            <a:ext cx="268481" cy="25922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2</a:t>
            </a:r>
          </a:p>
        </p:txBody>
      </p:sp>
      <p:sp>
        <p:nvSpPr>
          <p:cNvPr id="58" name="Oval 57"/>
          <p:cNvSpPr/>
          <p:nvPr/>
        </p:nvSpPr>
        <p:spPr>
          <a:xfrm>
            <a:off x="4175346" y="6037200"/>
            <a:ext cx="268481" cy="2592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3</a:t>
            </a:r>
            <a:endParaRPr lang="en-US" sz="1400" b="1" dirty="0"/>
          </a:p>
        </p:txBody>
      </p:sp>
      <p:sp>
        <p:nvSpPr>
          <p:cNvPr id="59" name="Oval 58"/>
          <p:cNvSpPr/>
          <p:nvPr/>
        </p:nvSpPr>
        <p:spPr>
          <a:xfrm>
            <a:off x="6737571" y="6380100"/>
            <a:ext cx="268481" cy="2592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</a:t>
            </a:r>
            <a:endParaRPr lang="en-US" sz="1400" b="1" dirty="0"/>
          </a:p>
        </p:txBody>
      </p:sp>
      <p:sp>
        <p:nvSpPr>
          <p:cNvPr id="60" name="Oval 59"/>
          <p:cNvSpPr/>
          <p:nvPr/>
        </p:nvSpPr>
        <p:spPr>
          <a:xfrm>
            <a:off x="6994746" y="5999100"/>
            <a:ext cx="268481" cy="2592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5</a:t>
            </a:r>
          </a:p>
        </p:txBody>
      </p:sp>
      <p:sp>
        <p:nvSpPr>
          <p:cNvPr id="50" name="Freeform 4851"/>
          <p:cNvSpPr>
            <a:spLocks noEditPoints="1"/>
          </p:cNvSpPr>
          <p:nvPr/>
        </p:nvSpPr>
        <p:spPr bwMode="auto">
          <a:xfrm>
            <a:off x="9478038" y="3378799"/>
            <a:ext cx="299565" cy="360595"/>
          </a:xfrm>
          <a:custGeom>
            <a:avLst/>
            <a:gdLst>
              <a:gd name="T0" fmla="*/ 248 w 360"/>
              <a:gd name="T1" fmla="*/ 8 h 380"/>
              <a:gd name="T2" fmla="*/ 274 w 360"/>
              <a:gd name="T3" fmla="*/ 0 h 380"/>
              <a:gd name="T4" fmla="*/ 298 w 360"/>
              <a:gd name="T5" fmla="*/ 28 h 380"/>
              <a:gd name="T6" fmla="*/ 280 w 360"/>
              <a:gd name="T7" fmla="*/ 56 h 380"/>
              <a:gd name="T8" fmla="*/ 258 w 360"/>
              <a:gd name="T9" fmla="*/ 56 h 380"/>
              <a:gd name="T10" fmla="*/ 240 w 360"/>
              <a:gd name="T11" fmla="*/ 28 h 380"/>
              <a:gd name="T12" fmla="*/ 344 w 360"/>
              <a:gd name="T13" fmla="*/ 88 h 380"/>
              <a:gd name="T14" fmla="*/ 288 w 360"/>
              <a:gd name="T15" fmla="*/ 68 h 380"/>
              <a:gd name="T16" fmla="*/ 214 w 360"/>
              <a:gd name="T17" fmla="*/ 70 h 380"/>
              <a:gd name="T18" fmla="*/ 194 w 360"/>
              <a:gd name="T19" fmla="*/ 90 h 380"/>
              <a:gd name="T20" fmla="*/ 224 w 360"/>
              <a:gd name="T21" fmla="*/ 114 h 380"/>
              <a:gd name="T22" fmla="*/ 248 w 360"/>
              <a:gd name="T23" fmla="*/ 166 h 380"/>
              <a:gd name="T24" fmla="*/ 234 w 360"/>
              <a:gd name="T25" fmla="*/ 208 h 380"/>
              <a:gd name="T26" fmla="*/ 278 w 360"/>
              <a:gd name="T27" fmla="*/ 214 h 380"/>
              <a:gd name="T28" fmla="*/ 310 w 360"/>
              <a:gd name="T29" fmla="*/ 244 h 380"/>
              <a:gd name="T30" fmla="*/ 332 w 360"/>
              <a:gd name="T31" fmla="*/ 200 h 380"/>
              <a:gd name="T32" fmla="*/ 348 w 360"/>
              <a:gd name="T33" fmla="*/ 208 h 380"/>
              <a:gd name="T34" fmla="*/ 360 w 360"/>
              <a:gd name="T35" fmla="*/ 190 h 380"/>
              <a:gd name="T36" fmla="*/ 102 w 360"/>
              <a:gd name="T37" fmla="*/ 56 h 380"/>
              <a:gd name="T38" fmla="*/ 120 w 360"/>
              <a:gd name="T39" fmla="*/ 28 h 380"/>
              <a:gd name="T40" fmla="*/ 98 w 360"/>
              <a:gd name="T41" fmla="*/ 0 h 380"/>
              <a:gd name="T42" fmla="*/ 70 w 360"/>
              <a:gd name="T43" fmla="*/ 8 h 380"/>
              <a:gd name="T44" fmla="*/ 62 w 360"/>
              <a:gd name="T45" fmla="*/ 34 h 380"/>
              <a:gd name="T46" fmla="*/ 92 w 360"/>
              <a:gd name="T47" fmla="*/ 58 h 380"/>
              <a:gd name="T48" fmla="*/ 50 w 360"/>
              <a:gd name="T49" fmla="*/ 244 h 380"/>
              <a:gd name="T50" fmla="*/ 74 w 360"/>
              <a:gd name="T51" fmla="*/ 218 h 380"/>
              <a:gd name="T52" fmla="*/ 126 w 360"/>
              <a:gd name="T53" fmla="*/ 208 h 380"/>
              <a:gd name="T54" fmla="*/ 112 w 360"/>
              <a:gd name="T55" fmla="*/ 166 h 380"/>
              <a:gd name="T56" fmla="*/ 128 w 360"/>
              <a:gd name="T57" fmla="*/ 122 h 380"/>
              <a:gd name="T58" fmla="*/ 166 w 360"/>
              <a:gd name="T59" fmla="*/ 90 h 380"/>
              <a:gd name="T60" fmla="*/ 154 w 360"/>
              <a:gd name="T61" fmla="*/ 74 h 380"/>
              <a:gd name="T62" fmla="*/ 72 w 360"/>
              <a:gd name="T63" fmla="*/ 68 h 380"/>
              <a:gd name="T64" fmla="*/ 20 w 360"/>
              <a:gd name="T65" fmla="*/ 80 h 380"/>
              <a:gd name="T66" fmla="*/ 0 w 360"/>
              <a:gd name="T67" fmla="*/ 190 h 380"/>
              <a:gd name="T68" fmla="*/ 12 w 360"/>
              <a:gd name="T69" fmla="*/ 208 h 380"/>
              <a:gd name="T70" fmla="*/ 28 w 360"/>
              <a:gd name="T71" fmla="*/ 200 h 380"/>
              <a:gd name="T72" fmla="*/ 170 w 360"/>
              <a:gd name="T73" fmla="*/ 118 h 380"/>
              <a:gd name="T74" fmla="*/ 136 w 360"/>
              <a:gd name="T75" fmla="*/ 146 h 380"/>
              <a:gd name="T76" fmla="*/ 136 w 360"/>
              <a:gd name="T77" fmla="*/ 184 h 380"/>
              <a:gd name="T78" fmla="*/ 170 w 360"/>
              <a:gd name="T79" fmla="*/ 214 h 380"/>
              <a:gd name="T80" fmla="*/ 208 w 360"/>
              <a:gd name="T81" fmla="*/ 206 h 380"/>
              <a:gd name="T82" fmla="*/ 228 w 360"/>
              <a:gd name="T83" fmla="*/ 166 h 380"/>
              <a:gd name="T84" fmla="*/ 214 w 360"/>
              <a:gd name="T85" fmla="*/ 132 h 380"/>
              <a:gd name="T86" fmla="*/ 296 w 360"/>
              <a:gd name="T87" fmla="*/ 260 h 380"/>
              <a:gd name="T88" fmla="*/ 288 w 360"/>
              <a:gd name="T89" fmla="*/ 246 h 380"/>
              <a:gd name="T90" fmla="*/ 180 w 360"/>
              <a:gd name="T91" fmla="*/ 278 h 380"/>
              <a:gd name="T92" fmla="*/ 82 w 360"/>
              <a:gd name="T93" fmla="*/ 236 h 380"/>
              <a:gd name="T94" fmla="*/ 64 w 360"/>
              <a:gd name="T95" fmla="*/ 260 h 380"/>
              <a:gd name="T96" fmla="*/ 106 w 360"/>
              <a:gd name="T97" fmla="*/ 304 h 380"/>
              <a:gd name="T98" fmla="*/ 146 w 360"/>
              <a:gd name="T99" fmla="*/ 378 h 380"/>
              <a:gd name="T100" fmla="*/ 214 w 360"/>
              <a:gd name="T101" fmla="*/ 378 h 380"/>
              <a:gd name="T102" fmla="*/ 264 w 360"/>
              <a:gd name="T103" fmla="*/ 362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60" h="380">
                <a:moveTo>
                  <a:pt x="240" y="28"/>
                </a:moveTo>
                <a:lnTo>
                  <a:pt x="240" y="28"/>
                </a:lnTo>
                <a:lnTo>
                  <a:pt x="240" y="22"/>
                </a:lnTo>
                <a:lnTo>
                  <a:pt x="242" y="18"/>
                </a:lnTo>
                <a:lnTo>
                  <a:pt x="248" y="8"/>
                </a:lnTo>
                <a:lnTo>
                  <a:pt x="258" y="2"/>
                </a:lnTo>
                <a:lnTo>
                  <a:pt x="262" y="0"/>
                </a:lnTo>
                <a:lnTo>
                  <a:pt x="268" y="0"/>
                </a:lnTo>
                <a:lnTo>
                  <a:pt x="268" y="0"/>
                </a:lnTo>
                <a:lnTo>
                  <a:pt x="274" y="0"/>
                </a:lnTo>
                <a:lnTo>
                  <a:pt x="280" y="2"/>
                </a:lnTo>
                <a:lnTo>
                  <a:pt x="290" y="8"/>
                </a:lnTo>
                <a:lnTo>
                  <a:pt x="296" y="18"/>
                </a:lnTo>
                <a:lnTo>
                  <a:pt x="298" y="22"/>
                </a:lnTo>
                <a:lnTo>
                  <a:pt x="298" y="28"/>
                </a:lnTo>
                <a:lnTo>
                  <a:pt x="298" y="28"/>
                </a:lnTo>
                <a:lnTo>
                  <a:pt x="298" y="34"/>
                </a:lnTo>
                <a:lnTo>
                  <a:pt x="296" y="40"/>
                </a:lnTo>
                <a:lnTo>
                  <a:pt x="290" y="50"/>
                </a:lnTo>
                <a:lnTo>
                  <a:pt x="280" y="56"/>
                </a:lnTo>
                <a:lnTo>
                  <a:pt x="274" y="58"/>
                </a:lnTo>
                <a:lnTo>
                  <a:pt x="268" y="58"/>
                </a:lnTo>
                <a:lnTo>
                  <a:pt x="268" y="58"/>
                </a:lnTo>
                <a:lnTo>
                  <a:pt x="262" y="58"/>
                </a:lnTo>
                <a:lnTo>
                  <a:pt x="258" y="56"/>
                </a:lnTo>
                <a:lnTo>
                  <a:pt x="248" y="50"/>
                </a:lnTo>
                <a:lnTo>
                  <a:pt x="242" y="40"/>
                </a:lnTo>
                <a:lnTo>
                  <a:pt x="240" y="34"/>
                </a:lnTo>
                <a:lnTo>
                  <a:pt x="240" y="28"/>
                </a:lnTo>
                <a:lnTo>
                  <a:pt x="240" y="28"/>
                </a:lnTo>
                <a:close/>
                <a:moveTo>
                  <a:pt x="360" y="190"/>
                </a:moveTo>
                <a:lnTo>
                  <a:pt x="344" y="90"/>
                </a:lnTo>
                <a:lnTo>
                  <a:pt x="344" y="90"/>
                </a:lnTo>
                <a:lnTo>
                  <a:pt x="344" y="88"/>
                </a:lnTo>
                <a:lnTo>
                  <a:pt x="344" y="88"/>
                </a:lnTo>
                <a:lnTo>
                  <a:pt x="340" y="80"/>
                </a:lnTo>
                <a:lnTo>
                  <a:pt x="332" y="74"/>
                </a:lnTo>
                <a:lnTo>
                  <a:pt x="324" y="70"/>
                </a:lnTo>
                <a:lnTo>
                  <a:pt x="314" y="68"/>
                </a:lnTo>
                <a:lnTo>
                  <a:pt x="288" y="68"/>
                </a:lnTo>
                <a:lnTo>
                  <a:pt x="270" y="102"/>
                </a:lnTo>
                <a:lnTo>
                  <a:pt x="250" y="68"/>
                </a:lnTo>
                <a:lnTo>
                  <a:pt x="222" y="68"/>
                </a:lnTo>
                <a:lnTo>
                  <a:pt x="222" y="68"/>
                </a:lnTo>
                <a:lnTo>
                  <a:pt x="214" y="70"/>
                </a:lnTo>
                <a:lnTo>
                  <a:pt x="206" y="74"/>
                </a:lnTo>
                <a:lnTo>
                  <a:pt x="198" y="80"/>
                </a:lnTo>
                <a:lnTo>
                  <a:pt x="194" y="88"/>
                </a:lnTo>
                <a:lnTo>
                  <a:pt x="194" y="88"/>
                </a:lnTo>
                <a:lnTo>
                  <a:pt x="194" y="90"/>
                </a:lnTo>
                <a:lnTo>
                  <a:pt x="192" y="98"/>
                </a:lnTo>
                <a:lnTo>
                  <a:pt x="192" y="98"/>
                </a:lnTo>
                <a:lnTo>
                  <a:pt x="204" y="102"/>
                </a:lnTo>
                <a:lnTo>
                  <a:pt x="214" y="106"/>
                </a:lnTo>
                <a:lnTo>
                  <a:pt x="224" y="114"/>
                </a:lnTo>
                <a:lnTo>
                  <a:pt x="232" y="122"/>
                </a:lnTo>
                <a:lnTo>
                  <a:pt x="240" y="132"/>
                </a:lnTo>
                <a:lnTo>
                  <a:pt x="244" y="142"/>
                </a:lnTo>
                <a:lnTo>
                  <a:pt x="248" y="154"/>
                </a:lnTo>
                <a:lnTo>
                  <a:pt x="248" y="166"/>
                </a:lnTo>
                <a:lnTo>
                  <a:pt x="248" y="166"/>
                </a:lnTo>
                <a:lnTo>
                  <a:pt x="248" y="178"/>
                </a:lnTo>
                <a:lnTo>
                  <a:pt x="246" y="188"/>
                </a:lnTo>
                <a:lnTo>
                  <a:pt x="240" y="198"/>
                </a:lnTo>
                <a:lnTo>
                  <a:pt x="234" y="208"/>
                </a:lnTo>
                <a:lnTo>
                  <a:pt x="250" y="208"/>
                </a:lnTo>
                <a:lnTo>
                  <a:pt x="250" y="208"/>
                </a:lnTo>
                <a:lnTo>
                  <a:pt x="260" y="208"/>
                </a:lnTo>
                <a:lnTo>
                  <a:pt x="270" y="210"/>
                </a:lnTo>
                <a:lnTo>
                  <a:pt x="278" y="214"/>
                </a:lnTo>
                <a:lnTo>
                  <a:pt x="286" y="218"/>
                </a:lnTo>
                <a:lnTo>
                  <a:pt x="294" y="222"/>
                </a:lnTo>
                <a:lnTo>
                  <a:pt x="300" y="228"/>
                </a:lnTo>
                <a:lnTo>
                  <a:pt x="306" y="236"/>
                </a:lnTo>
                <a:lnTo>
                  <a:pt x="310" y="244"/>
                </a:lnTo>
                <a:lnTo>
                  <a:pt x="308" y="118"/>
                </a:lnTo>
                <a:lnTo>
                  <a:pt x="318" y="118"/>
                </a:lnTo>
                <a:lnTo>
                  <a:pt x="330" y="196"/>
                </a:lnTo>
                <a:lnTo>
                  <a:pt x="330" y="196"/>
                </a:lnTo>
                <a:lnTo>
                  <a:pt x="332" y="200"/>
                </a:lnTo>
                <a:lnTo>
                  <a:pt x="336" y="204"/>
                </a:lnTo>
                <a:lnTo>
                  <a:pt x="340" y="208"/>
                </a:lnTo>
                <a:lnTo>
                  <a:pt x="346" y="208"/>
                </a:lnTo>
                <a:lnTo>
                  <a:pt x="346" y="208"/>
                </a:lnTo>
                <a:lnTo>
                  <a:pt x="348" y="208"/>
                </a:lnTo>
                <a:lnTo>
                  <a:pt x="348" y="208"/>
                </a:lnTo>
                <a:lnTo>
                  <a:pt x="354" y="206"/>
                </a:lnTo>
                <a:lnTo>
                  <a:pt x="358" y="202"/>
                </a:lnTo>
                <a:lnTo>
                  <a:pt x="360" y="196"/>
                </a:lnTo>
                <a:lnTo>
                  <a:pt x="360" y="190"/>
                </a:lnTo>
                <a:lnTo>
                  <a:pt x="360" y="190"/>
                </a:lnTo>
                <a:close/>
                <a:moveTo>
                  <a:pt x="92" y="58"/>
                </a:moveTo>
                <a:lnTo>
                  <a:pt x="92" y="58"/>
                </a:lnTo>
                <a:lnTo>
                  <a:pt x="98" y="58"/>
                </a:lnTo>
                <a:lnTo>
                  <a:pt x="102" y="56"/>
                </a:lnTo>
                <a:lnTo>
                  <a:pt x="112" y="50"/>
                </a:lnTo>
                <a:lnTo>
                  <a:pt x="118" y="40"/>
                </a:lnTo>
                <a:lnTo>
                  <a:pt x="120" y="34"/>
                </a:lnTo>
                <a:lnTo>
                  <a:pt x="120" y="28"/>
                </a:lnTo>
                <a:lnTo>
                  <a:pt x="120" y="28"/>
                </a:lnTo>
                <a:lnTo>
                  <a:pt x="120" y="22"/>
                </a:lnTo>
                <a:lnTo>
                  <a:pt x="118" y="18"/>
                </a:lnTo>
                <a:lnTo>
                  <a:pt x="112" y="8"/>
                </a:lnTo>
                <a:lnTo>
                  <a:pt x="102" y="2"/>
                </a:lnTo>
                <a:lnTo>
                  <a:pt x="98" y="0"/>
                </a:lnTo>
                <a:lnTo>
                  <a:pt x="92" y="0"/>
                </a:lnTo>
                <a:lnTo>
                  <a:pt x="92" y="0"/>
                </a:lnTo>
                <a:lnTo>
                  <a:pt x="86" y="0"/>
                </a:lnTo>
                <a:lnTo>
                  <a:pt x="80" y="2"/>
                </a:lnTo>
                <a:lnTo>
                  <a:pt x="70" y="8"/>
                </a:lnTo>
                <a:lnTo>
                  <a:pt x="64" y="18"/>
                </a:lnTo>
                <a:lnTo>
                  <a:pt x="62" y="22"/>
                </a:lnTo>
                <a:lnTo>
                  <a:pt x="62" y="28"/>
                </a:lnTo>
                <a:lnTo>
                  <a:pt x="62" y="28"/>
                </a:lnTo>
                <a:lnTo>
                  <a:pt x="62" y="34"/>
                </a:lnTo>
                <a:lnTo>
                  <a:pt x="64" y="40"/>
                </a:lnTo>
                <a:lnTo>
                  <a:pt x="70" y="50"/>
                </a:lnTo>
                <a:lnTo>
                  <a:pt x="80" y="56"/>
                </a:lnTo>
                <a:lnTo>
                  <a:pt x="86" y="58"/>
                </a:lnTo>
                <a:lnTo>
                  <a:pt x="92" y="58"/>
                </a:lnTo>
                <a:lnTo>
                  <a:pt x="92" y="58"/>
                </a:lnTo>
                <a:close/>
                <a:moveTo>
                  <a:pt x="30" y="196"/>
                </a:moveTo>
                <a:lnTo>
                  <a:pt x="42" y="118"/>
                </a:lnTo>
                <a:lnTo>
                  <a:pt x="52" y="118"/>
                </a:lnTo>
                <a:lnTo>
                  <a:pt x="50" y="244"/>
                </a:lnTo>
                <a:lnTo>
                  <a:pt x="50" y="244"/>
                </a:lnTo>
                <a:lnTo>
                  <a:pt x="54" y="236"/>
                </a:lnTo>
                <a:lnTo>
                  <a:pt x="60" y="228"/>
                </a:lnTo>
                <a:lnTo>
                  <a:pt x="66" y="222"/>
                </a:lnTo>
                <a:lnTo>
                  <a:pt x="74" y="218"/>
                </a:lnTo>
                <a:lnTo>
                  <a:pt x="82" y="214"/>
                </a:lnTo>
                <a:lnTo>
                  <a:pt x="90" y="210"/>
                </a:lnTo>
                <a:lnTo>
                  <a:pt x="100" y="208"/>
                </a:lnTo>
                <a:lnTo>
                  <a:pt x="110" y="208"/>
                </a:lnTo>
                <a:lnTo>
                  <a:pt x="126" y="208"/>
                </a:lnTo>
                <a:lnTo>
                  <a:pt x="126" y="208"/>
                </a:lnTo>
                <a:lnTo>
                  <a:pt x="120" y="198"/>
                </a:lnTo>
                <a:lnTo>
                  <a:pt x="114" y="188"/>
                </a:lnTo>
                <a:lnTo>
                  <a:pt x="112" y="178"/>
                </a:lnTo>
                <a:lnTo>
                  <a:pt x="112" y="166"/>
                </a:lnTo>
                <a:lnTo>
                  <a:pt x="112" y="166"/>
                </a:lnTo>
                <a:lnTo>
                  <a:pt x="112" y="154"/>
                </a:lnTo>
                <a:lnTo>
                  <a:pt x="116" y="142"/>
                </a:lnTo>
                <a:lnTo>
                  <a:pt x="120" y="132"/>
                </a:lnTo>
                <a:lnTo>
                  <a:pt x="128" y="122"/>
                </a:lnTo>
                <a:lnTo>
                  <a:pt x="136" y="114"/>
                </a:lnTo>
                <a:lnTo>
                  <a:pt x="146" y="106"/>
                </a:lnTo>
                <a:lnTo>
                  <a:pt x="156" y="102"/>
                </a:lnTo>
                <a:lnTo>
                  <a:pt x="168" y="98"/>
                </a:lnTo>
                <a:lnTo>
                  <a:pt x="166" y="90"/>
                </a:lnTo>
                <a:lnTo>
                  <a:pt x="166" y="90"/>
                </a:lnTo>
                <a:lnTo>
                  <a:pt x="166" y="88"/>
                </a:lnTo>
                <a:lnTo>
                  <a:pt x="166" y="88"/>
                </a:lnTo>
                <a:lnTo>
                  <a:pt x="162" y="80"/>
                </a:lnTo>
                <a:lnTo>
                  <a:pt x="154" y="74"/>
                </a:lnTo>
                <a:lnTo>
                  <a:pt x="146" y="70"/>
                </a:lnTo>
                <a:lnTo>
                  <a:pt x="138" y="68"/>
                </a:lnTo>
                <a:lnTo>
                  <a:pt x="110" y="68"/>
                </a:lnTo>
                <a:lnTo>
                  <a:pt x="90" y="102"/>
                </a:lnTo>
                <a:lnTo>
                  <a:pt x="72" y="68"/>
                </a:lnTo>
                <a:lnTo>
                  <a:pt x="46" y="68"/>
                </a:lnTo>
                <a:lnTo>
                  <a:pt x="46" y="68"/>
                </a:lnTo>
                <a:lnTo>
                  <a:pt x="36" y="70"/>
                </a:lnTo>
                <a:lnTo>
                  <a:pt x="28" y="74"/>
                </a:lnTo>
                <a:lnTo>
                  <a:pt x="20" y="80"/>
                </a:lnTo>
                <a:lnTo>
                  <a:pt x="16" y="88"/>
                </a:lnTo>
                <a:lnTo>
                  <a:pt x="16" y="88"/>
                </a:lnTo>
                <a:lnTo>
                  <a:pt x="16" y="90"/>
                </a:lnTo>
                <a:lnTo>
                  <a:pt x="0" y="190"/>
                </a:lnTo>
                <a:lnTo>
                  <a:pt x="0" y="190"/>
                </a:lnTo>
                <a:lnTo>
                  <a:pt x="0" y="196"/>
                </a:lnTo>
                <a:lnTo>
                  <a:pt x="2" y="202"/>
                </a:lnTo>
                <a:lnTo>
                  <a:pt x="6" y="206"/>
                </a:lnTo>
                <a:lnTo>
                  <a:pt x="12" y="208"/>
                </a:lnTo>
                <a:lnTo>
                  <a:pt x="12" y="208"/>
                </a:lnTo>
                <a:lnTo>
                  <a:pt x="14" y="208"/>
                </a:lnTo>
                <a:lnTo>
                  <a:pt x="14" y="208"/>
                </a:lnTo>
                <a:lnTo>
                  <a:pt x="20" y="208"/>
                </a:lnTo>
                <a:lnTo>
                  <a:pt x="24" y="204"/>
                </a:lnTo>
                <a:lnTo>
                  <a:pt x="28" y="200"/>
                </a:lnTo>
                <a:lnTo>
                  <a:pt x="30" y="196"/>
                </a:lnTo>
                <a:lnTo>
                  <a:pt x="30" y="196"/>
                </a:lnTo>
                <a:close/>
                <a:moveTo>
                  <a:pt x="180" y="118"/>
                </a:moveTo>
                <a:lnTo>
                  <a:pt x="180" y="118"/>
                </a:lnTo>
                <a:lnTo>
                  <a:pt x="170" y="118"/>
                </a:lnTo>
                <a:lnTo>
                  <a:pt x="162" y="120"/>
                </a:lnTo>
                <a:lnTo>
                  <a:pt x="152" y="126"/>
                </a:lnTo>
                <a:lnTo>
                  <a:pt x="146" y="132"/>
                </a:lnTo>
                <a:lnTo>
                  <a:pt x="140" y="138"/>
                </a:lnTo>
                <a:lnTo>
                  <a:pt x="136" y="146"/>
                </a:lnTo>
                <a:lnTo>
                  <a:pt x="132" y="156"/>
                </a:lnTo>
                <a:lnTo>
                  <a:pt x="132" y="166"/>
                </a:lnTo>
                <a:lnTo>
                  <a:pt x="132" y="166"/>
                </a:lnTo>
                <a:lnTo>
                  <a:pt x="132" y="176"/>
                </a:lnTo>
                <a:lnTo>
                  <a:pt x="136" y="184"/>
                </a:lnTo>
                <a:lnTo>
                  <a:pt x="140" y="194"/>
                </a:lnTo>
                <a:lnTo>
                  <a:pt x="146" y="200"/>
                </a:lnTo>
                <a:lnTo>
                  <a:pt x="152" y="206"/>
                </a:lnTo>
                <a:lnTo>
                  <a:pt x="162" y="210"/>
                </a:lnTo>
                <a:lnTo>
                  <a:pt x="170" y="214"/>
                </a:lnTo>
                <a:lnTo>
                  <a:pt x="180" y="214"/>
                </a:lnTo>
                <a:lnTo>
                  <a:pt x="180" y="214"/>
                </a:lnTo>
                <a:lnTo>
                  <a:pt x="190" y="214"/>
                </a:lnTo>
                <a:lnTo>
                  <a:pt x="200" y="210"/>
                </a:lnTo>
                <a:lnTo>
                  <a:pt x="208" y="206"/>
                </a:lnTo>
                <a:lnTo>
                  <a:pt x="214" y="200"/>
                </a:lnTo>
                <a:lnTo>
                  <a:pt x="220" y="194"/>
                </a:lnTo>
                <a:lnTo>
                  <a:pt x="224" y="184"/>
                </a:lnTo>
                <a:lnTo>
                  <a:pt x="228" y="176"/>
                </a:lnTo>
                <a:lnTo>
                  <a:pt x="228" y="166"/>
                </a:lnTo>
                <a:lnTo>
                  <a:pt x="228" y="166"/>
                </a:lnTo>
                <a:lnTo>
                  <a:pt x="228" y="156"/>
                </a:lnTo>
                <a:lnTo>
                  <a:pt x="224" y="146"/>
                </a:lnTo>
                <a:lnTo>
                  <a:pt x="220" y="138"/>
                </a:lnTo>
                <a:lnTo>
                  <a:pt x="214" y="132"/>
                </a:lnTo>
                <a:lnTo>
                  <a:pt x="208" y="126"/>
                </a:lnTo>
                <a:lnTo>
                  <a:pt x="200" y="120"/>
                </a:lnTo>
                <a:lnTo>
                  <a:pt x="190" y="118"/>
                </a:lnTo>
                <a:lnTo>
                  <a:pt x="180" y="118"/>
                </a:lnTo>
                <a:close/>
                <a:moveTo>
                  <a:pt x="296" y="260"/>
                </a:moveTo>
                <a:lnTo>
                  <a:pt x="296" y="260"/>
                </a:lnTo>
                <a:lnTo>
                  <a:pt x="294" y="258"/>
                </a:lnTo>
                <a:lnTo>
                  <a:pt x="294" y="258"/>
                </a:lnTo>
                <a:lnTo>
                  <a:pt x="292" y="252"/>
                </a:lnTo>
                <a:lnTo>
                  <a:pt x="288" y="246"/>
                </a:lnTo>
                <a:lnTo>
                  <a:pt x="278" y="236"/>
                </a:lnTo>
                <a:lnTo>
                  <a:pt x="266" y="230"/>
                </a:lnTo>
                <a:lnTo>
                  <a:pt x="250" y="228"/>
                </a:lnTo>
                <a:lnTo>
                  <a:pt x="210" y="228"/>
                </a:lnTo>
                <a:lnTo>
                  <a:pt x="180" y="278"/>
                </a:lnTo>
                <a:lnTo>
                  <a:pt x="150" y="228"/>
                </a:lnTo>
                <a:lnTo>
                  <a:pt x="110" y="228"/>
                </a:lnTo>
                <a:lnTo>
                  <a:pt x="110" y="228"/>
                </a:lnTo>
                <a:lnTo>
                  <a:pt x="94" y="230"/>
                </a:lnTo>
                <a:lnTo>
                  <a:pt x="82" y="236"/>
                </a:lnTo>
                <a:lnTo>
                  <a:pt x="72" y="246"/>
                </a:lnTo>
                <a:lnTo>
                  <a:pt x="68" y="252"/>
                </a:lnTo>
                <a:lnTo>
                  <a:pt x="66" y="258"/>
                </a:lnTo>
                <a:lnTo>
                  <a:pt x="66" y="258"/>
                </a:lnTo>
                <a:lnTo>
                  <a:pt x="64" y="260"/>
                </a:lnTo>
                <a:lnTo>
                  <a:pt x="52" y="336"/>
                </a:lnTo>
                <a:lnTo>
                  <a:pt x="52" y="336"/>
                </a:lnTo>
                <a:lnTo>
                  <a:pt x="72" y="352"/>
                </a:lnTo>
                <a:lnTo>
                  <a:pt x="96" y="362"/>
                </a:lnTo>
                <a:lnTo>
                  <a:pt x="106" y="304"/>
                </a:lnTo>
                <a:lnTo>
                  <a:pt x="118" y="304"/>
                </a:lnTo>
                <a:lnTo>
                  <a:pt x="114" y="370"/>
                </a:lnTo>
                <a:lnTo>
                  <a:pt x="114" y="370"/>
                </a:lnTo>
                <a:lnTo>
                  <a:pt x="130" y="374"/>
                </a:lnTo>
                <a:lnTo>
                  <a:pt x="146" y="378"/>
                </a:lnTo>
                <a:lnTo>
                  <a:pt x="162" y="380"/>
                </a:lnTo>
                <a:lnTo>
                  <a:pt x="180" y="380"/>
                </a:lnTo>
                <a:lnTo>
                  <a:pt x="180" y="380"/>
                </a:lnTo>
                <a:lnTo>
                  <a:pt x="196" y="380"/>
                </a:lnTo>
                <a:lnTo>
                  <a:pt x="214" y="378"/>
                </a:lnTo>
                <a:lnTo>
                  <a:pt x="230" y="374"/>
                </a:lnTo>
                <a:lnTo>
                  <a:pt x="246" y="370"/>
                </a:lnTo>
                <a:lnTo>
                  <a:pt x="242" y="304"/>
                </a:lnTo>
                <a:lnTo>
                  <a:pt x="254" y="304"/>
                </a:lnTo>
                <a:lnTo>
                  <a:pt x="264" y="362"/>
                </a:lnTo>
                <a:lnTo>
                  <a:pt x="264" y="362"/>
                </a:lnTo>
                <a:lnTo>
                  <a:pt x="288" y="350"/>
                </a:lnTo>
                <a:lnTo>
                  <a:pt x="308" y="336"/>
                </a:lnTo>
                <a:lnTo>
                  <a:pt x="296" y="26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8252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346" y="3459940"/>
            <a:ext cx="4170717" cy="304951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BE0C-71CB-4448-9BF7-319DE6F66F20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Amravati Municipal Corporation – Smart City Proposal Round 4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85481" y="-3679"/>
            <a:ext cx="7361931" cy="331340"/>
          </a:xfrm>
        </p:spPr>
        <p:txBody>
          <a:bodyPr/>
          <a:lstStyle/>
          <a:p>
            <a:r>
              <a:rPr lang="en-GB" dirty="0" smtClean="0"/>
              <a:t>ABD Component 1 – Economic Vitality &amp; Employment Generation 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mtClean="0"/>
              <a:t>3.4.1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346" y="876287"/>
            <a:ext cx="3755742" cy="2754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087" y="850529"/>
            <a:ext cx="4028851" cy="2280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259" y="3338864"/>
            <a:ext cx="3768679" cy="2764462"/>
          </a:xfrm>
          <a:prstGeom prst="rect">
            <a:avLst/>
          </a:prstGeom>
        </p:spPr>
      </p:pic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3056510" y="1694921"/>
            <a:ext cx="3812146" cy="3245057"/>
            <a:chOff x="163" y="972"/>
            <a:chExt cx="2601" cy="2377"/>
          </a:xfrm>
        </p:grpSpPr>
        <p:grpSp>
          <p:nvGrpSpPr>
            <p:cNvPr id="16" name="Group 4"/>
            <p:cNvGrpSpPr>
              <a:grpSpLocks/>
            </p:cNvGrpSpPr>
            <p:nvPr/>
          </p:nvGrpSpPr>
          <p:grpSpPr bwMode="auto">
            <a:xfrm>
              <a:off x="163" y="972"/>
              <a:ext cx="2601" cy="2377"/>
              <a:chOff x="163" y="972"/>
              <a:chExt cx="2601" cy="2377"/>
            </a:xfrm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163" y="1578"/>
                <a:ext cx="1567" cy="607"/>
              </a:xfrm>
              <a:custGeom>
                <a:avLst/>
                <a:gdLst/>
                <a:ahLst/>
                <a:cxnLst>
                  <a:cxn ang="0">
                    <a:pos x="1561" y="540"/>
                  </a:cxn>
                  <a:cxn ang="0">
                    <a:pos x="1541" y="452"/>
                  </a:cxn>
                  <a:cxn ang="0">
                    <a:pos x="1503" y="368"/>
                  </a:cxn>
                  <a:cxn ang="0">
                    <a:pos x="1450" y="288"/>
                  </a:cxn>
                  <a:cxn ang="0">
                    <a:pos x="1382" y="215"/>
                  </a:cxn>
                  <a:cxn ang="0">
                    <a:pos x="1301" y="152"/>
                  </a:cxn>
                  <a:cxn ang="0">
                    <a:pos x="1208" y="96"/>
                  </a:cxn>
                  <a:cxn ang="0">
                    <a:pos x="1107" y="54"/>
                  </a:cxn>
                  <a:cxn ang="0">
                    <a:pos x="998" y="23"/>
                  </a:cxn>
                  <a:cxn ang="0">
                    <a:pos x="885" y="4"/>
                  </a:cxn>
                  <a:cxn ang="0">
                    <a:pos x="771" y="0"/>
                  </a:cxn>
                  <a:cxn ang="0">
                    <a:pos x="653" y="7"/>
                  </a:cxn>
                  <a:cxn ang="0">
                    <a:pos x="543" y="29"/>
                  </a:cxn>
                  <a:cxn ang="0">
                    <a:pos x="435" y="63"/>
                  </a:cxn>
                  <a:cxn ang="0">
                    <a:pos x="335" y="108"/>
                  </a:cxn>
                  <a:cxn ang="0">
                    <a:pos x="246" y="165"/>
                  </a:cxn>
                  <a:cxn ang="0">
                    <a:pos x="168" y="231"/>
                  </a:cxn>
                  <a:cxn ang="0">
                    <a:pos x="103" y="305"/>
                  </a:cxn>
                  <a:cxn ang="0">
                    <a:pos x="53" y="385"/>
                  </a:cxn>
                  <a:cxn ang="0">
                    <a:pos x="19" y="472"/>
                  </a:cxn>
                  <a:cxn ang="0">
                    <a:pos x="2" y="561"/>
                  </a:cxn>
                  <a:cxn ang="0">
                    <a:pos x="783" y="606"/>
                  </a:cxn>
                  <a:cxn ang="0">
                    <a:pos x="898" y="577"/>
                  </a:cxn>
                  <a:cxn ang="0">
                    <a:pos x="936" y="525"/>
                  </a:cxn>
                  <a:cxn ang="0">
                    <a:pos x="987" y="481"/>
                  </a:cxn>
                  <a:cxn ang="0">
                    <a:pos x="1049" y="446"/>
                  </a:cxn>
                  <a:cxn ang="0">
                    <a:pos x="1118" y="420"/>
                  </a:cxn>
                  <a:cxn ang="0">
                    <a:pos x="1192" y="408"/>
                  </a:cxn>
                  <a:cxn ang="0">
                    <a:pos x="1267" y="408"/>
                  </a:cxn>
                  <a:cxn ang="0">
                    <a:pos x="1343" y="421"/>
                  </a:cxn>
                  <a:cxn ang="0">
                    <a:pos x="1414" y="447"/>
                  </a:cxn>
                  <a:cxn ang="0">
                    <a:pos x="1476" y="484"/>
                  </a:cxn>
                  <a:cxn ang="0">
                    <a:pos x="1527" y="530"/>
                  </a:cxn>
                  <a:cxn ang="0">
                    <a:pos x="1566" y="584"/>
                  </a:cxn>
                </a:cxnLst>
                <a:rect l="0" t="0" r="r" b="b"/>
                <a:pathLst>
                  <a:path w="1567" h="607">
                    <a:moveTo>
                      <a:pt x="1566" y="584"/>
                    </a:moveTo>
                    <a:lnTo>
                      <a:pt x="1561" y="540"/>
                    </a:lnTo>
                    <a:lnTo>
                      <a:pt x="1553" y="495"/>
                    </a:lnTo>
                    <a:lnTo>
                      <a:pt x="1541" y="452"/>
                    </a:lnTo>
                    <a:lnTo>
                      <a:pt x="1523" y="409"/>
                    </a:lnTo>
                    <a:lnTo>
                      <a:pt x="1503" y="368"/>
                    </a:lnTo>
                    <a:lnTo>
                      <a:pt x="1479" y="326"/>
                    </a:lnTo>
                    <a:lnTo>
                      <a:pt x="1450" y="288"/>
                    </a:lnTo>
                    <a:lnTo>
                      <a:pt x="1416" y="251"/>
                    </a:lnTo>
                    <a:lnTo>
                      <a:pt x="1382" y="215"/>
                    </a:lnTo>
                    <a:lnTo>
                      <a:pt x="1343" y="183"/>
                    </a:lnTo>
                    <a:lnTo>
                      <a:pt x="1301" y="152"/>
                    </a:lnTo>
                    <a:lnTo>
                      <a:pt x="1256" y="122"/>
                    </a:lnTo>
                    <a:lnTo>
                      <a:pt x="1208" y="96"/>
                    </a:lnTo>
                    <a:lnTo>
                      <a:pt x="1158" y="74"/>
                    </a:lnTo>
                    <a:lnTo>
                      <a:pt x="1107" y="54"/>
                    </a:lnTo>
                    <a:lnTo>
                      <a:pt x="1054" y="37"/>
                    </a:lnTo>
                    <a:lnTo>
                      <a:pt x="998" y="23"/>
                    </a:lnTo>
                    <a:lnTo>
                      <a:pt x="942" y="12"/>
                    </a:lnTo>
                    <a:lnTo>
                      <a:pt x="885" y="4"/>
                    </a:lnTo>
                    <a:lnTo>
                      <a:pt x="827" y="1"/>
                    </a:lnTo>
                    <a:lnTo>
                      <a:pt x="771" y="0"/>
                    </a:lnTo>
                    <a:lnTo>
                      <a:pt x="713" y="2"/>
                    </a:lnTo>
                    <a:lnTo>
                      <a:pt x="653" y="7"/>
                    </a:lnTo>
                    <a:lnTo>
                      <a:pt x="597" y="17"/>
                    </a:lnTo>
                    <a:lnTo>
                      <a:pt x="543" y="29"/>
                    </a:lnTo>
                    <a:lnTo>
                      <a:pt x="488" y="45"/>
                    </a:lnTo>
                    <a:lnTo>
                      <a:pt x="435" y="63"/>
                    </a:lnTo>
                    <a:lnTo>
                      <a:pt x="384" y="84"/>
                    </a:lnTo>
                    <a:lnTo>
                      <a:pt x="335" y="108"/>
                    </a:lnTo>
                    <a:lnTo>
                      <a:pt x="289" y="136"/>
                    </a:lnTo>
                    <a:lnTo>
                      <a:pt x="246" y="165"/>
                    </a:lnTo>
                    <a:lnTo>
                      <a:pt x="205" y="196"/>
                    </a:lnTo>
                    <a:lnTo>
                      <a:pt x="168" y="231"/>
                    </a:lnTo>
                    <a:lnTo>
                      <a:pt x="133" y="268"/>
                    </a:lnTo>
                    <a:lnTo>
                      <a:pt x="103" y="305"/>
                    </a:lnTo>
                    <a:lnTo>
                      <a:pt x="77" y="346"/>
                    </a:lnTo>
                    <a:lnTo>
                      <a:pt x="53" y="385"/>
                    </a:lnTo>
                    <a:lnTo>
                      <a:pt x="34" y="429"/>
                    </a:lnTo>
                    <a:lnTo>
                      <a:pt x="19" y="472"/>
                    </a:lnTo>
                    <a:lnTo>
                      <a:pt x="9" y="515"/>
                    </a:lnTo>
                    <a:lnTo>
                      <a:pt x="2" y="561"/>
                    </a:lnTo>
                    <a:lnTo>
                      <a:pt x="0" y="606"/>
                    </a:lnTo>
                    <a:lnTo>
                      <a:pt x="783" y="606"/>
                    </a:lnTo>
                    <a:lnTo>
                      <a:pt x="883" y="606"/>
                    </a:lnTo>
                    <a:lnTo>
                      <a:pt x="898" y="577"/>
                    </a:lnTo>
                    <a:lnTo>
                      <a:pt x="916" y="550"/>
                    </a:lnTo>
                    <a:lnTo>
                      <a:pt x="936" y="525"/>
                    </a:lnTo>
                    <a:lnTo>
                      <a:pt x="960" y="502"/>
                    </a:lnTo>
                    <a:lnTo>
                      <a:pt x="987" y="481"/>
                    </a:lnTo>
                    <a:lnTo>
                      <a:pt x="1018" y="462"/>
                    </a:lnTo>
                    <a:lnTo>
                      <a:pt x="1049" y="446"/>
                    </a:lnTo>
                    <a:lnTo>
                      <a:pt x="1083" y="432"/>
                    </a:lnTo>
                    <a:lnTo>
                      <a:pt x="1118" y="420"/>
                    </a:lnTo>
                    <a:lnTo>
                      <a:pt x="1154" y="413"/>
                    </a:lnTo>
                    <a:lnTo>
                      <a:pt x="1192" y="408"/>
                    </a:lnTo>
                    <a:lnTo>
                      <a:pt x="1229" y="408"/>
                    </a:lnTo>
                    <a:lnTo>
                      <a:pt x="1267" y="408"/>
                    </a:lnTo>
                    <a:lnTo>
                      <a:pt x="1306" y="414"/>
                    </a:lnTo>
                    <a:lnTo>
                      <a:pt x="1343" y="421"/>
                    </a:lnTo>
                    <a:lnTo>
                      <a:pt x="1379" y="434"/>
                    </a:lnTo>
                    <a:lnTo>
                      <a:pt x="1414" y="447"/>
                    </a:lnTo>
                    <a:lnTo>
                      <a:pt x="1445" y="463"/>
                    </a:lnTo>
                    <a:lnTo>
                      <a:pt x="1476" y="484"/>
                    </a:lnTo>
                    <a:lnTo>
                      <a:pt x="1503" y="507"/>
                    </a:lnTo>
                    <a:lnTo>
                      <a:pt x="1527" y="530"/>
                    </a:lnTo>
                    <a:lnTo>
                      <a:pt x="1548" y="557"/>
                    </a:lnTo>
                    <a:lnTo>
                      <a:pt x="1566" y="584"/>
                    </a:lnTo>
                  </a:path>
                </a:pathLst>
              </a:custGeom>
              <a:solidFill>
                <a:schemeClr val="tx2"/>
              </a:solidFill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827" y="1948"/>
                <a:ext cx="680" cy="1401"/>
              </a:xfrm>
              <a:custGeom>
                <a:avLst/>
                <a:gdLst/>
                <a:ahLst/>
                <a:cxnLst>
                  <a:cxn ang="0">
                    <a:pos x="605" y="3"/>
                  </a:cxn>
                  <a:cxn ang="0">
                    <a:pos x="506" y="22"/>
                  </a:cxn>
                  <a:cxn ang="0">
                    <a:pos x="412" y="55"/>
                  </a:cxn>
                  <a:cxn ang="0">
                    <a:pos x="322" y="103"/>
                  </a:cxn>
                  <a:cxn ang="0">
                    <a:pos x="242" y="164"/>
                  </a:cxn>
                  <a:cxn ang="0">
                    <a:pos x="169" y="236"/>
                  </a:cxn>
                  <a:cxn ang="0">
                    <a:pos x="110" y="318"/>
                  </a:cxn>
                  <a:cxn ang="0">
                    <a:pos x="62" y="410"/>
                  </a:cxn>
                  <a:cxn ang="0">
                    <a:pos x="27" y="507"/>
                  </a:cxn>
                  <a:cxn ang="0">
                    <a:pos x="6" y="607"/>
                  </a:cxn>
                  <a:cxn ang="0">
                    <a:pos x="0" y="711"/>
                  </a:cxn>
                  <a:cxn ang="0">
                    <a:pos x="9" y="814"/>
                  </a:cxn>
                  <a:cxn ang="0">
                    <a:pos x="34" y="915"/>
                  </a:cxn>
                  <a:cxn ang="0">
                    <a:pos x="71" y="1010"/>
                  </a:cxn>
                  <a:cxn ang="0">
                    <a:pos x="122" y="1099"/>
                  </a:cxn>
                  <a:cxn ang="0">
                    <a:pos x="186" y="1180"/>
                  </a:cxn>
                  <a:cxn ang="0">
                    <a:pos x="259" y="1249"/>
                  </a:cxn>
                  <a:cxn ang="0">
                    <a:pos x="343" y="1307"/>
                  </a:cxn>
                  <a:cxn ang="0">
                    <a:pos x="433" y="1353"/>
                  </a:cxn>
                  <a:cxn ang="0">
                    <a:pos x="529" y="1382"/>
                  </a:cxn>
                  <a:cxn ang="0">
                    <a:pos x="627" y="1397"/>
                  </a:cxn>
                  <a:cxn ang="0">
                    <a:pos x="679" y="699"/>
                  </a:cxn>
                  <a:cxn ang="0">
                    <a:pos x="645" y="598"/>
                  </a:cxn>
                  <a:cxn ang="0">
                    <a:pos x="587" y="563"/>
                  </a:cxn>
                  <a:cxn ang="0">
                    <a:pos x="539" y="516"/>
                  </a:cxn>
                  <a:cxn ang="0">
                    <a:pos x="499" y="462"/>
                  </a:cxn>
                  <a:cxn ang="0">
                    <a:pos x="471" y="400"/>
                  </a:cxn>
                  <a:cxn ang="0">
                    <a:pos x="458" y="334"/>
                  </a:cxn>
                  <a:cxn ang="0">
                    <a:pos x="458" y="265"/>
                  </a:cxn>
                  <a:cxn ang="0">
                    <a:pos x="473" y="198"/>
                  </a:cxn>
                  <a:cxn ang="0">
                    <a:pos x="500" y="135"/>
                  </a:cxn>
                  <a:cxn ang="0">
                    <a:pos x="542" y="80"/>
                  </a:cxn>
                  <a:cxn ang="0">
                    <a:pos x="594" y="34"/>
                  </a:cxn>
                  <a:cxn ang="0">
                    <a:pos x="655" y="0"/>
                  </a:cxn>
                </a:cxnLst>
                <a:rect l="0" t="0" r="r" b="b"/>
                <a:pathLst>
                  <a:path w="680" h="1401">
                    <a:moveTo>
                      <a:pt x="655" y="0"/>
                    </a:moveTo>
                    <a:lnTo>
                      <a:pt x="605" y="3"/>
                    </a:lnTo>
                    <a:lnTo>
                      <a:pt x="556" y="11"/>
                    </a:lnTo>
                    <a:lnTo>
                      <a:pt x="506" y="22"/>
                    </a:lnTo>
                    <a:lnTo>
                      <a:pt x="459" y="37"/>
                    </a:lnTo>
                    <a:lnTo>
                      <a:pt x="412" y="55"/>
                    </a:lnTo>
                    <a:lnTo>
                      <a:pt x="367" y="77"/>
                    </a:lnTo>
                    <a:lnTo>
                      <a:pt x="322" y="103"/>
                    </a:lnTo>
                    <a:lnTo>
                      <a:pt x="281" y="132"/>
                    </a:lnTo>
                    <a:lnTo>
                      <a:pt x="242" y="164"/>
                    </a:lnTo>
                    <a:lnTo>
                      <a:pt x="204" y="198"/>
                    </a:lnTo>
                    <a:lnTo>
                      <a:pt x="169" y="236"/>
                    </a:lnTo>
                    <a:lnTo>
                      <a:pt x="139" y="276"/>
                    </a:lnTo>
                    <a:lnTo>
                      <a:pt x="110" y="318"/>
                    </a:lnTo>
                    <a:lnTo>
                      <a:pt x="84" y="363"/>
                    </a:lnTo>
                    <a:lnTo>
                      <a:pt x="62" y="410"/>
                    </a:lnTo>
                    <a:lnTo>
                      <a:pt x="42" y="457"/>
                    </a:lnTo>
                    <a:lnTo>
                      <a:pt x="27" y="507"/>
                    </a:lnTo>
                    <a:lnTo>
                      <a:pt x="15" y="557"/>
                    </a:lnTo>
                    <a:lnTo>
                      <a:pt x="6" y="607"/>
                    </a:lnTo>
                    <a:lnTo>
                      <a:pt x="1" y="659"/>
                    </a:lnTo>
                    <a:lnTo>
                      <a:pt x="0" y="711"/>
                    </a:lnTo>
                    <a:lnTo>
                      <a:pt x="4" y="762"/>
                    </a:lnTo>
                    <a:lnTo>
                      <a:pt x="9" y="814"/>
                    </a:lnTo>
                    <a:lnTo>
                      <a:pt x="19" y="866"/>
                    </a:lnTo>
                    <a:lnTo>
                      <a:pt x="34" y="915"/>
                    </a:lnTo>
                    <a:lnTo>
                      <a:pt x="51" y="963"/>
                    </a:lnTo>
                    <a:lnTo>
                      <a:pt x="71" y="1010"/>
                    </a:lnTo>
                    <a:lnTo>
                      <a:pt x="95" y="1056"/>
                    </a:lnTo>
                    <a:lnTo>
                      <a:pt x="122" y="1099"/>
                    </a:lnTo>
                    <a:lnTo>
                      <a:pt x="153" y="1141"/>
                    </a:lnTo>
                    <a:lnTo>
                      <a:pt x="186" y="1180"/>
                    </a:lnTo>
                    <a:lnTo>
                      <a:pt x="222" y="1215"/>
                    </a:lnTo>
                    <a:lnTo>
                      <a:pt x="259" y="1249"/>
                    </a:lnTo>
                    <a:lnTo>
                      <a:pt x="300" y="1280"/>
                    </a:lnTo>
                    <a:lnTo>
                      <a:pt x="343" y="1307"/>
                    </a:lnTo>
                    <a:lnTo>
                      <a:pt x="387" y="1332"/>
                    </a:lnTo>
                    <a:lnTo>
                      <a:pt x="433" y="1353"/>
                    </a:lnTo>
                    <a:lnTo>
                      <a:pt x="481" y="1369"/>
                    </a:lnTo>
                    <a:lnTo>
                      <a:pt x="529" y="1382"/>
                    </a:lnTo>
                    <a:lnTo>
                      <a:pt x="578" y="1391"/>
                    </a:lnTo>
                    <a:lnTo>
                      <a:pt x="627" y="1397"/>
                    </a:lnTo>
                    <a:lnTo>
                      <a:pt x="679" y="1400"/>
                    </a:lnTo>
                    <a:lnTo>
                      <a:pt x="679" y="699"/>
                    </a:lnTo>
                    <a:lnTo>
                      <a:pt x="679" y="610"/>
                    </a:lnTo>
                    <a:lnTo>
                      <a:pt x="645" y="598"/>
                    </a:lnTo>
                    <a:lnTo>
                      <a:pt x="616" y="580"/>
                    </a:lnTo>
                    <a:lnTo>
                      <a:pt x="587" y="563"/>
                    </a:lnTo>
                    <a:lnTo>
                      <a:pt x="563" y="541"/>
                    </a:lnTo>
                    <a:lnTo>
                      <a:pt x="539" y="516"/>
                    </a:lnTo>
                    <a:lnTo>
                      <a:pt x="517" y="490"/>
                    </a:lnTo>
                    <a:lnTo>
                      <a:pt x="499" y="462"/>
                    </a:lnTo>
                    <a:lnTo>
                      <a:pt x="484" y="431"/>
                    </a:lnTo>
                    <a:lnTo>
                      <a:pt x="471" y="400"/>
                    </a:lnTo>
                    <a:lnTo>
                      <a:pt x="463" y="368"/>
                    </a:lnTo>
                    <a:lnTo>
                      <a:pt x="458" y="334"/>
                    </a:lnTo>
                    <a:lnTo>
                      <a:pt x="456" y="300"/>
                    </a:lnTo>
                    <a:lnTo>
                      <a:pt x="458" y="265"/>
                    </a:lnTo>
                    <a:lnTo>
                      <a:pt x="463" y="232"/>
                    </a:lnTo>
                    <a:lnTo>
                      <a:pt x="473" y="198"/>
                    </a:lnTo>
                    <a:lnTo>
                      <a:pt x="485" y="166"/>
                    </a:lnTo>
                    <a:lnTo>
                      <a:pt x="500" y="135"/>
                    </a:lnTo>
                    <a:lnTo>
                      <a:pt x="520" y="106"/>
                    </a:lnTo>
                    <a:lnTo>
                      <a:pt x="542" y="80"/>
                    </a:lnTo>
                    <a:lnTo>
                      <a:pt x="568" y="55"/>
                    </a:lnTo>
                    <a:lnTo>
                      <a:pt x="594" y="34"/>
                    </a:lnTo>
                    <a:lnTo>
                      <a:pt x="623" y="14"/>
                    </a:lnTo>
                    <a:lnTo>
                      <a:pt x="655" y="0"/>
                    </a:lnTo>
                  </a:path>
                </a:pathLst>
              </a:custGeom>
              <a:solidFill>
                <a:schemeClr val="accent6"/>
              </a:solidFill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1197" y="2154"/>
                <a:ext cx="1567" cy="606"/>
              </a:xfrm>
              <a:custGeom>
                <a:avLst/>
                <a:gdLst/>
                <a:ahLst/>
                <a:cxnLst>
                  <a:cxn ang="0">
                    <a:pos x="4" y="65"/>
                  </a:cxn>
                  <a:cxn ang="0">
                    <a:pos x="24" y="154"/>
                  </a:cxn>
                  <a:cxn ang="0">
                    <a:pos x="62" y="238"/>
                  </a:cxn>
                  <a:cxn ang="0">
                    <a:pos x="115" y="317"/>
                  </a:cxn>
                  <a:cxn ang="0">
                    <a:pos x="183" y="390"/>
                  </a:cxn>
                  <a:cxn ang="0">
                    <a:pos x="264" y="454"/>
                  </a:cxn>
                  <a:cxn ang="0">
                    <a:pos x="357" y="508"/>
                  </a:cxn>
                  <a:cxn ang="0">
                    <a:pos x="458" y="551"/>
                  </a:cxn>
                  <a:cxn ang="0">
                    <a:pos x="567" y="582"/>
                  </a:cxn>
                  <a:cxn ang="0">
                    <a:pos x="680" y="600"/>
                  </a:cxn>
                  <a:cxn ang="0">
                    <a:pos x="794" y="605"/>
                  </a:cxn>
                  <a:cxn ang="0">
                    <a:pos x="910" y="597"/>
                  </a:cxn>
                  <a:cxn ang="0">
                    <a:pos x="1022" y="576"/>
                  </a:cxn>
                  <a:cxn ang="0">
                    <a:pos x="1130" y="543"/>
                  </a:cxn>
                  <a:cxn ang="0">
                    <a:pos x="1230" y="496"/>
                  </a:cxn>
                  <a:cxn ang="0">
                    <a:pos x="1319" y="440"/>
                  </a:cxn>
                  <a:cxn ang="0">
                    <a:pos x="1397" y="374"/>
                  </a:cxn>
                  <a:cxn ang="0">
                    <a:pos x="1462" y="300"/>
                  </a:cxn>
                  <a:cxn ang="0">
                    <a:pos x="1512" y="219"/>
                  </a:cxn>
                  <a:cxn ang="0">
                    <a:pos x="1546" y="133"/>
                  </a:cxn>
                  <a:cxn ang="0">
                    <a:pos x="1563" y="45"/>
                  </a:cxn>
                  <a:cxn ang="0">
                    <a:pos x="782" y="0"/>
                  </a:cxn>
                  <a:cxn ang="0">
                    <a:pos x="667" y="27"/>
                  </a:cxn>
                  <a:cxn ang="0">
                    <a:pos x="627" y="76"/>
                  </a:cxn>
                  <a:cxn ang="0">
                    <a:pos x="573" y="117"/>
                  </a:cxn>
                  <a:cxn ang="0">
                    <a:pos x="511" y="146"/>
                  </a:cxn>
                  <a:cxn ang="0">
                    <a:pos x="441" y="165"/>
                  </a:cxn>
                  <a:cxn ang="0">
                    <a:pos x="369" y="170"/>
                  </a:cxn>
                  <a:cxn ang="0">
                    <a:pos x="289" y="171"/>
                  </a:cxn>
                  <a:cxn ang="0">
                    <a:pos x="212" y="159"/>
                  </a:cxn>
                  <a:cxn ang="0">
                    <a:pos x="139" y="133"/>
                  </a:cxn>
                  <a:cxn ang="0">
                    <a:pos x="74" y="95"/>
                  </a:cxn>
                  <a:cxn ang="0">
                    <a:pos x="22" y="48"/>
                  </a:cxn>
                </a:cxnLst>
                <a:rect l="0" t="0" r="r" b="b"/>
                <a:pathLst>
                  <a:path w="1567" h="606">
                    <a:moveTo>
                      <a:pt x="0" y="20"/>
                    </a:moveTo>
                    <a:lnTo>
                      <a:pt x="4" y="65"/>
                    </a:lnTo>
                    <a:lnTo>
                      <a:pt x="12" y="109"/>
                    </a:lnTo>
                    <a:lnTo>
                      <a:pt x="24" y="154"/>
                    </a:lnTo>
                    <a:lnTo>
                      <a:pt x="42" y="196"/>
                    </a:lnTo>
                    <a:lnTo>
                      <a:pt x="62" y="238"/>
                    </a:lnTo>
                    <a:lnTo>
                      <a:pt x="86" y="279"/>
                    </a:lnTo>
                    <a:lnTo>
                      <a:pt x="115" y="317"/>
                    </a:lnTo>
                    <a:lnTo>
                      <a:pt x="149" y="354"/>
                    </a:lnTo>
                    <a:lnTo>
                      <a:pt x="183" y="390"/>
                    </a:lnTo>
                    <a:lnTo>
                      <a:pt x="222" y="423"/>
                    </a:lnTo>
                    <a:lnTo>
                      <a:pt x="264" y="454"/>
                    </a:lnTo>
                    <a:lnTo>
                      <a:pt x="309" y="482"/>
                    </a:lnTo>
                    <a:lnTo>
                      <a:pt x="357" y="508"/>
                    </a:lnTo>
                    <a:lnTo>
                      <a:pt x="407" y="530"/>
                    </a:lnTo>
                    <a:lnTo>
                      <a:pt x="458" y="551"/>
                    </a:lnTo>
                    <a:lnTo>
                      <a:pt x="511" y="567"/>
                    </a:lnTo>
                    <a:lnTo>
                      <a:pt x="567" y="582"/>
                    </a:lnTo>
                    <a:lnTo>
                      <a:pt x="623" y="592"/>
                    </a:lnTo>
                    <a:lnTo>
                      <a:pt x="680" y="600"/>
                    </a:lnTo>
                    <a:lnTo>
                      <a:pt x="736" y="603"/>
                    </a:lnTo>
                    <a:lnTo>
                      <a:pt x="794" y="605"/>
                    </a:lnTo>
                    <a:lnTo>
                      <a:pt x="852" y="603"/>
                    </a:lnTo>
                    <a:lnTo>
                      <a:pt x="910" y="597"/>
                    </a:lnTo>
                    <a:lnTo>
                      <a:pt x="967" y="587"/>
                    </a:lnTo>
                    <a:lnTo>
                      <a:pt x="1022" y="576"/>
                    </a:lnTo>
                    <a:lnTo>
                      <a:pt x="1077" y="560"/>
                    </a:lnTo>
                    <a:lnTo>
                      <a:pt x="1130" y="543"/>
                    </a:lnTo>
                    <a:lnTo>
                      <a:pt x="1181" y="521"/>
                    </a:lnTo>
                    <a:lnTo>
                      <a:pt x="1230" y="496"/>
                    </a:lnTo>
                    <a:lnTo>
                      <a:pt x="1276" y="470"/>
                    </a:lnTo>
                    <a:lnTo>
                      <a:pt x="1319" y="440"/>
                    </a:lnTo>
                    <a:lnTo>
                      <a:pt x="1360" y="408"/>
                    </a:lnTo>
                    <a:lnTo>
                      <a:pt x="1397" y="374"/>
                    </a:lnTo>
                    <a:lnTo>
                      <a:pt x="1432" y="338"/>
                    </a:lnTo>
                    <a:lnTo>
                      <a:pt x="1462" y="300"/>
                    </a:lnTo>
                    <a:lnTo>
                      <a:pt x="1488" y="260"/>
                    </a:lnTo>
                    <a:lnTo>
                      <a:pt x="1512" y="219"/>
                    </a:lnTo>
                    <a:lnTo>
                      <a:pt x="1531" y="176"/>
                    </a:lnTo>
                    <a:lnTo>
                      <a:pt x="1546" y="133"/>
                    </a:lnTo>
                    <a:lnTo>
                      <a:pt x="1556" y="90"/>
                    </a:lnTo>
                    <a:lnTo>
                      <a:pt x="1563" y="45"/>
                    </a:lnTo>
                    <a:lnTo>
                      <a:pt x="1566" y="0"/>
                    </a:lnTo>
                    <a:lnTo>
                      <a:pt x="782" y="0"/>
                    </a:lnTo>
                    <a:lnTo>
                      <a:pt x="682" y="0"/>
                    </a:lnTo>
                    <a:lnTo>
                      <a:pt x="667" y="27"/>
                    </a:lnTo>
                    <a:lnTo>
                      <a:pt x="648" y="53"/>
                    </a:lnTo>
                    <a:lnTo>
                      <a:pt x="627" y="76"/>
                    </a:lnTo>
                    <a:lnTo>
                      <a:pt x="601" y="98"/>
                    </a:lnTo>
                    <a:lnTo>
                      <a:pt x="573" y="117"/>
                    </a:lnTo>
                    <a:lnTo>
                      <a:pt x="543" y="133"/>
                    </a:lnTo>
                    <a:lnTo>
                      <a:pt x="511" y="146"/>
                    </a:lnTo>
                    <a:lnTo>
                      <a:pt x="477" y="158"/>
                    </a:lnTo>
                    <a:lnTo>
                      <a:pt x="441" y="165"/>
                    </a:lnTo>
                    <a:lnTo>
                      <a:pt x="407" y="169"/>
                    </a:lnTo>
                    <a:lnTo>
                      <a:pt x="369" y="170"/>
                    </a:lnTo>
                    <a:lnTo>
                      <a:pt x="328" y="172"/>
                    </a:lnTo>
                    <a:lnTo>
                      <a:pt x="289" y="171"/>
                    </a:lnTo>
                    <a:lnTo>
                      <a:pt x="249" y="167"/>
                    </a:lnTo>
                    <a:lnTo>
                      <a:pt x="212" y="159"/>
                    </a:lnTo>
                    <a:lnTo>
                      <a:pt x="173" y="146"/>
                    </a:lnTo>
                    <a:lnTo>
                      <a:pt x="139" y="133"/>
                    </a:lnTo>
                    <a:lnTo>
                      <a:pt x="104" y="116"/>
                    </a:lnTo>
                    <a:lnTo>
                      <a:pt x="74" y="95"/>
                    </a:lnTo>
                    <a:lnTo>
                      <a:pt x="46" y="74"/>
                    </a:lnTo>
                    <a:lnTo>
                      <a:pt x="22" y="48"/>
                    </a:lnTo>
                    <a:lnTo>
                      <a:pt x="0" y="20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1427" y="972"/>
                <a:ext cx="683" cy="1405"/>
              </a:xfrm>
              <a:custGeom>
                <a:avLst/>
                <a:gdLst/>
                <a:ahLst/>
                <a:cxnLst>
                  <a:cxn ang="0">
                    <a:pos x="77" y="1401"/>
                  </a:cxn>
                  <a:cxn ang="0">
                    <a:pos x="173" y="1382"/>
                  </a:cxn>
                  <a:cxn ang="0">
                    <a:pos x="265" y="1350"/>
                  </a:cxn>
                  <a:cxn ang="0">
                    <a:pos x="352" y="1303"/>
                  </a:cxn>
                  <a:cxn ang="0">
                    <a:pos x="434" y="1245"/>
                  </a:cxn>
                  <a:cxn ang="0">
                    <a:pos x="504" y="1175"/>
                  </a:cxn>
                  <a:cxn ang="0">
                    <a:pos x="566" y="1096"/>
                  </a:cxn>
                  <a:cxn ang="0">
                    <a:pos x="614" y="1008"/>
                  </a:cxn>
                  <a:cxn ang="0">
                    <a:pos x="650" y="914"/>
                  </a:cxn>
                  <a:cxn ang="0">
                    <a:pos x="672" y="815"/>
                  </a:cxn>
                  <a:cxn ang="0">
                    <a:pos x="682" y="714"/>
                  </a:cxn>
                  <a:cxn ang="0">
                    <a:pos x="676" y="613"/>
                  </a:cxn>
                  <a:cxn ang="0">
                    <a:pos x="655" y="514"/>
                  </a:cxn>
                  <a:cxn ang="0">
                    <a:pos x="622" y="418"/>
                  </a:cxn>
                  <a:cxn ang="0">
                    <a:pos x="575" y="328"/>
                  </a:cxn>
                  <a:cxn ang="0">
                    <a:pos x="518" y="247"/>
                  </a:cxn>
                  <a:cxn ang="0">
                    <a:pos x="450" y="175"/>
                  </a:cxn>
                  <a:cxn ang="0">
                    <a:pos x="372" y="113"/>
                  </a:cxn>
                  <a:cxn ang="0">
                    <a:pos x="285" y="64"/>
                  </a:cxn>
                  <a:cxn ang="0">
                    <a:pos x="194" y="29"/>
                  </a:cxn>
                  <a:cxn ang="0">
                    <a:pos x="97" y="8"/>
                  </a:cxn>
                  <a:cxn ang="0">
                    <a:pos x="0" y="0"/>
                  </a:cxn>
                  <a:cxn ang="0">
                    <a:pos x="34" y="756"/>
                  </a:cxn>
                  <a:cxn ang="0">
                    <a:pos x="96" y="809"/>
                  </a:cxn>
                  <a:cxn ang="0">
                    <a:pos x="148" y="872"/>
                  </a:cxn>
                  <a:cxn ang="0">
                    <a:pos x="188" y="945"/>
                  </a:cxn>
                  <a:cxn ang="0">
                    <a:pos x="214" y="1023"/>
                  </a:cxn>
                  <a:cxn ang="0">
                    <a:pos x="225" y="1104"/>
                  </a:cxn>
                  <a:cxn ang="0">
                    <a:pos x="219" y="1172"/>
                  </a:cxn>
                  <a:cxn ang="0">
                    <a:pos x="198" y="1238"/>
                  </a:cxn>
                  <a:cxn ang="0">
                    <a:pos x="163" y="1297"/>
                  </a:cxn>
                  <a:cxn ang="0">
                    <a:pos x="115" y="1348"/>
                  </a:cxn>
                  <a:cxn ang="0">
                    <a:pos x="59" y="1389"/>
                  </a:cxn>
                </a:cxnLst>
                <a:rect l="0" t="0" r="r" b="b"/>
                <a:pathLst>
                  <a:path w="683" h="1405">
                    <a:moveTo>
                      <a:pt x="27" y="1404"/>
                    </a:moveTo>
                    <a:lnTo>
                      <a:pt x="77" y="1401"/>
                    </a:lnTo>
                    <a:lnTo>
                      <a:pt x="125" y="1394"/>
                    </a:lnTo>
                    <a:lnTo>
                      <a:pt x="173" y="1382"/>
                    </a:lnTo>
                    <a:lnTo>
                      <a:pt x="220" y="1368"/>
                    </a:lnTo>
                    <a:lnTo>
                      <a:pt x="265" y="1350"/>
                    </a:lnTo>
                    <a:lnTo>
                      <a:pt x="310" y="1329"/>
                    </a:lnTo>
                    <a:lnTo>
                      <a:pt x="352" y="1303"/>
                    </a:lnTo>
                    <a:lnTo>
                      <a:pt x="395" y="1276"/>
                    </a:lnTo>
                    <a:lnTo>
                      <a:pt x="434" y="1245"/>
                    </a:lnTo>
                    <a:lnTo>
                      <a:pt x="469" y="1212"/>
                    </a:lnTo>
                    <a:lnTo>
                      <a:pt x="504" y="1175"/>
                    </a:lnTo>
                    <a:lnTo>
                      <a:pt x="537" y="1137"/>
                    </a:lnTo>
                    <a:lnTo>
                      <a:pt x="566" y="1096"/>
                    </a:lnTo>
                    <a:lnTo>
                      <a:pt x="591" y="1053"/>
                    </a:lnTo>
                    <a:lnTo>
                      <a:pt x="614" y="1008"/>
                    </a:lnTo>
                    <a:lnTo>
                      <a:pt x="633" y="962"/>
                    </a:lnTo>
                    <a:lnTo>
                      <a:pt x="650" y="914"/>
                    </a:lnTo>
                    <a:lnTo>
                      <a:pt x="662" y="865"/>
                    </a:lnTo>
                    <a:lnTo>
                      <a:pt x="672" y="815"/>
                    </a:lnTo>
                    <a:lnTo>
                      <a:pt x="677" y="765"/>
                    </a:lnTo>
                    <a:lnTo>
                      <a:pt x="682" y="714"/>
                    </a:lnTo>
                    <a:lnTo>
                      <a:pt x="680" y="663"/>
                    </a:lnTo>
                    <a:lnTo>
                      <a:pt x="676" y="613"/>
                    </a:lnTo>
                    <a:lnTo>
                      <a:pt x="668" y="563"/>
                    </a:lnTo>
                    <a:lnTo>
                      <a:pt x="655" y="514"/>
                    </a:lnTo>
                    <a:lnTo>
                      <a:pt x="640" y="465"/>
                    </a:lnTo>
                    <a:lnTo>
                      <a:pt x="622" y="418"/>
                    </a:lnTo>
                    <a:lnTo>
                      <a:pt x="600" y="373"/>
                    </a:lnTo>
                    <a:lnTo>
                      <a:pt x="575" y="328"/>
                    </a:lnTo>
                    <a:lnTo>
                      <a:pt x="549" y="286"/>
                    </a:lnTo>
                    <a:lnTo>
                      <a:pt x="518" y="247"/>
                    </a:lnTo>
                    <a:lnTo>
                      <a:pt x="484" y="210"/>
                    </a:lnTo>
                    <a:lnTo>
                      <a:pt x="450" y="175"/>
                    </a:lnTo>
                    <a:lnTo>
                      <a:pt x="411" y="142"/>
                    </a:lnTo>
                    <a:lnTo>
                      <a:pt x="372" y="113"/>
                    </a:lnTo>
                    <a:lnTo>
                      <a:pt x="329" y="87"/>
                    </a:lnTo>
                    <a:lnTo>
                      <a:pt x="285" y="64"/>
                    </a:lnTo>
                    <a:lnTo>
                      <a:pt x="241" y="45"/>
                    </a:lnTo>
                    <a:lnTo>
                      <a:pt x="194" y="29"/>
                    </a:lnTo>
                    <a:lnTo>
                      <a:pt x="146" y="17"/>
                    </a:lnTo>
                    <a:lnTo>
                      <a:pt x="97" y="8"/>
                    </a:lnTo>
                    <a:lnTo>
                      <a:pt x="49" y="2"/>
                    </a:lnTo>
                    <a:lnTo>
                      <a:pt x="0" y="0"/>
                    </a:lnTo>
                    <a:lnTo>
                      <a:pt x="0" y="734"/>
                    </a:lnTo>
                    <a:lnTo>
                      <a:pt x="34" y="756"/>
                    </a:lnTo>
                    <a:lnTo>
                      <a:pt x="67" y="781"/>
                    </a:lnTo>
                    <a:lnTo>
                      <a:pt x="96" y="809"/>
                    </a:lnTo>
                    <a:lnTo>
                      <a:pt x="125" y="840"/>
                    </a:lnTo>
                    <a:lnTo>
                      <a:pt x="148" y="872"/>
                    </a:lnTo>
                    <a:lnTo>
                      <a:pt x="170" y="908"/>
                    </a:lnTo>
                    <a:lnTo>
                      <a:pt x="188" y="945"/>
                    </a:lnTo>
                    <a:lnTo>
                      <a:pt x="203" y="983"/>
                    </a:lnTo>
                    <a:lnTo>
                      <a:pt x="214" y="1023"/>
                    </a:lnTo>
                    <a:lnTo>
                      <a:pt x="221" y="1062"/>
                    </a:lnTo>
                    <a:lnTo>
                      <a:pt x="225" y="1104"/>
                    </a:lnTo>
                    <a:lnTo>
                      <a:pt x="225" y="1138"/>
                    </a:lnTo>
                    <a:lnTo>
                      <a:pt x="219" y="1172"/>
                    </a:lnTo>
                    <a:lnTo>
                      <a:pt x="210" y="1206"/>
                    </a:lnTo>
                    <a:lnTo>
                      <a:pt x="198" y="1238"/>
                    </a:lnTo>
                    <a:lnTo>
                      <a:pt x="181" y="1269"/>
                    </a:lnTo>
                    <a:lnTo>
                      <a:pt x="163" y="1297"/>
                    </a:lnTo>
                    <a:lnTo>
                      <a:pt x="140" y="1324"/>
                    </a:lnTo>
                    <a:lnTo>
                      <a:pt x="115" y="1348"/>
                    </a:lnTo>
                    <a:lnTo>
                      <a:pt x="89" y="1370"/>
                    </a:lnTo>
                    <a:lnTo>
                      <a:pt x="59" y="1389"/>
                    </a:lnTo>
                    <a:lnTo>
                      <a:pt x="27" y="1404"/>
                    </a:lnTo>
                  </a:path>
                </a:pathLst>
              </a:custGeom>
              <a:solidFill>
                <a:schemeClr val="accent5"/>
              </a:solidFill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Oval 9"/>
              <p:cNvSpPr>
                <a:spLocks noChangeArrowheads="1"/>
              </p:cNvSpPr>
              <p:nvPr/>
            </p:nvSpPr>
            <p:spPr bwMode="auto">
              <a:xfrm>
                <a:off x="1115" y="1786"/>
                <a:ext cx="675" cy="753"/>
              </a:xfrm>
              <a:prstGeom prst="ellipse">
                <a:avLst/>
              </a:prstGeom>
              <a:solidFill>
                <a:srgbClr val="968C6D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Projects </a:t>
                </a:r>
                <a:endParaRPr kumimoji="0" lang="en-GB" sz="105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p:grp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 rot="5400000">
              <a:off x="1269" y="1302"/>
              <a:ext cx="865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28588" tIns="65088" rIns="128588" bIns="65088">
              <a:spAutoFit/>
            </a:bodyPr>
            <a:lstStyle/>
            <a:p>
              <a:pPr marL="0" marR="0" lvl="0" indent="0" defTabSz="17907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kern="0" dirty="0" smtClean="0">
                  <a:solidFill>
                    <a:schemeClr val="bg2"/>
                  </a:solidFill>
                  <a:latin typeface="+mj-lt"/>
                </a:rPr>
                <a:t>Skill </a:t>
              </a:r>
            </a:p>
            <a:p>
              <a:pPr marL="0" marR="0" lvl="0" indent="0" defTabSz="17907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</a:rPr>
                <a:t>Development</a:t>
              </a:r>
              <a:r>
                <a:rPr kumimoji="0" lang="en-GB" sz="1200" b="1" i="0" u="none" strike="noStrike" kern="0" cap="none" spc="0" normalizeH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</a:rPr>
                <a:t>  </a:t>
              </a:r>
              <a:r>
                <a:rPr kumimoji="0" lang="en-GB" sz="1200" b="1" i="0" u="none" strike="noStrike" kern="0" cap="none" spc="0" normalizeH="0" noProof="0" dirty="0" err="1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</a:rPr>
                <a:t>Cenre</a:t>
              </a:r>
              <a:endPara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 rot="16200000">
              <a:off x="880" y="2533"/>
              <a:ext cx="7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28588" tIns="65088" rIns="128588" bIns="65088">
              <a:spAutoFit/>
            </a:bodyPr>
            <a:lstStyle/>
            <a:p>
              <a:pPr marL="0" marR="0" lvl="0" indent="0" algn="ctr" defTabSz="17907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Incubation</a:t>
              </a:r>
              <a:r>
                <a:rPr kumimoji="0" lang="en-GB" sz="1200" b="1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 </a:t>
              </a:r>
              <a:r>
                <a:rPr lang="en-GB" sz="1200" b="1" kern="0" baseline="0" dirty="0" smtClean="0">
                  <a:solidFill>
                    <a:schemeClr val="bg1"/>
                  </a:solidFill>
                  <a:latin typeface="+mj-lt"/>
                </a:rPr>
                <a:t>&amp;</a:t>
              </a:r>
              <a:r>
                <a:rPr lang="en-GB" sz="1200" b="1" kern="0" dirty="0" smtClean="0">
                  <a:solidFill>
                    <a:schemeClr val="bg1"/>
                  </a:solidFill>
                  <a:latin typeface="+mj-lt"/>
                </a:rPr>
                <a:t>  Innovation Centre</a:t>
              </a:r>
              <a:endPara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325" y="1732"/>
              <a:ext cx="892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28588" tIns="65088" rIns="128588" bIns="65088">
              <a:spAutoFit/>
            </a:bodyPr>
            <a:lstStyle/>
            <a:p>
              <a:pPr marL="0" marR="0" lvl="0" indent="0" defTabSz="17907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</a:rPr>
                <a:t>Multi Utility Building </a:t>
              </a:r>
            </a:p>
            <a:p>
              <a:pPr marL="0" marR="0" lvl="0" indent="0" defTabSz="17907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kern="0" dirty="0" smtClean="0">
                  <a:solidFill>
                    <a:schemeClr val="bg2"/>
                  </a:solidFill>
                  <a:latin typeface="+mj-lt"/>
                </a:rPr>
                <a:t>(Trade Centre)</a:t>
              </a: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</a:rPr>
                <a:t> </a:t>
              </a:r>
              <a:endParaRPr kumimoji="0" lang="en-GB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780" y="2213"/>
              <a:ext cx="878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28588" tIns="65088" rIns="128588" bIns="65088">
              <a:spAutoFit/>
            </a:bodyPr>
            <a:lstStyle/>
            <a:p>
              <a:pPr marL="0" marR="0" lvl="0" indent="0" defTabSz="17907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kern="0" dirty="0" smtClean="0">
                  <a:solidFill>
                    <a:schemeClr val="bg1"/>
                  </a:solidFill>
                  <a:latin typeface="+mj-lt"/>
                </a:rPr>
                <a:t>Agro Based Market Upgradation</a:t>
              </a:r>
              <a:endParaRPr kumimoji="0" lang="en-GB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76279" y="3321440"/>
            <a:ext cx="21750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1.63 acre land at </a:t>
            </a:r>
            <a:r>
              <a:rPr lang="en-US" sz="1200" dirty="0" err="1" smtClean="0"/>
              <a:t>Navathe</a:t>
            </a:r>
            <a:r>
              <a:rPr lang="en-US" sz="1200" dirty="0"/>
              <a:t> </a:t>
            </a:r>
            <a:r>
              <a:rPr lang="en-US" sz="1200" dirty="0" smtClean="0"/>
              <a:t>Area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5346" y="6201224"/>
            <a:ext cx="2763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0.47 acre land at Gov. Tech. Edu. College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55755" y="3063382"/>
            <a:ext cx="1869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0.6 acre land </a:t>
            </a:r>
            <a:r>
              <a:rPr lang="en-US" sz="1200" dirty="0" err="1" smtClean="0"/>
              <a:t>D.Ed</a:t>
            </a:r>
            <a:r>
              <a:rPr lang="en-US" sz="1200" dirty="0" smtClean="0"/>
              <a:t> College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59892" y="6076102"/>
            <a:ext cx="2190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6.48 acre land at Cotton </a:t>
            </a:r>
            <a:r>
              <a:rPr lang="en-US" sz="1200" dirty="0" err="1" smtClean="0"/>
              <a:t>Mandi</a:t>
            </a:r>
            <a:r>
              <a:rPr lang="en-US" sz="1200" dirty="0" smtClean="0"/>
              <a:t> </a:t>
            </a:r>
          </a:p>
        </p:txBody>
      </p:sp>
      <p:sp>
        <p:nvSpPr>
          <p:cNvPr id="29" name="Freeform 146"/>
          <p:cNvSpPr>
            <a:spLocks noEditPoints="1"/>
          </p:cNvSpPr>
          <p:nvPr/>
        </p:nvSpPr>
        <p:spPr bwMode="auto">
          <a:xfrm>
            <a:off x="5175885" y="6164601"/>
            <a:ext cx="485775" cy="403225"/>
          </a:xfrm>
          <a:custGeom>
            <a:avLst/>
            <a:gdLst>
              <a:gd name="T0" fmla="*/ 791 w 918"/>
              <a:gd name="T1" fmla="*/ 419 h 763"/>
              <a:gd name="T2" fmla="*/ 765 w 918"/>
              <a:gd name="T3" fmla="*/ 391 h 763"/>
              <a:gd name="T4" fmla="*/ 860 w 918"/>
              <a:gd name="T5" fmla="*/ 351 h 763"/>
              <a:gd name="T6" fmla="*/ 818 w 918"/>
              <a:gd name="T7" fmla="*/ 306 h 763"/>
              <a:gd name="T8" fmla="*/ 803 w 918"/>
              <a:gd name="T9" fmla="*/ 200 h 763"/>
              <a:gd name="T10" fmla="*/ 777 w 918"/>
              <a:gd name="T11" fmla="*/ 141 h 763"/>
              <a:gd name="T12" fmla="*/ 718 w 918"/>
              <a:gd name="T13" fmla="*/ 116 h 763"/>
              <a:gd name="T14" fmla="*/ 656 w 918"/>
              <a:gd name="T15" fmla="*/ 128 h 763"/>
              <a:gd name="T16" fmla="*/ 659 w 918"/>
              <a:gd name="T17" fmla="*/ 218 h 763"/>
              <a:gd name="T18" fmla="*/ 662 w 918"/>
              <a:gd name="T19" fmla="*/ 291 h 763"/>
              <a:gd name="T20" fmla="*/ 623 w 918"/>
              <a:gd name="T21" fmla="*/ 360 h 763"/>
              <a:gd name="T22" fmla="*/ 651 w 918"/>
              <a:gd name="T23" fmla="*/ 391 h 763"/>
              <a:gd name="T24" fmla="*/ 633 w 918"/>
              <a:gd name="T25" fmla="*/ 415 h 763"/>
              <a:gd name="T26" fmla="*/ 611 w 918"/>
              <a:gd name="T27" fmla="*/ 469 h 763"/>
              <a:gd name="T28" fmla="*/ 791 w 918"/>
              <a:gd name="T29" fmla="*/ 562 h 763"/>
              <a:gd name="T30" fmla="*/ 910 w 918"/>
              <a:gd name="T31" fmla="*/ 554 h 763"/>
              <a:gd name="T32" fmla="*/ 917 w 918"/>
              <a:gd name="T33" fmla="*/ 534 h 763"/>
              <a:gd name="T34" fmla="*/ 128 w 918"/>
              <a:gd name="T35" fmla="*/ 562 h 763"/>
              <a:gd name="T36" fmla="*/ 284 w 918"/>
              <a:gd name="T37" fmla="*/ 480 h 763"/>
              <a:gd name="T38" fmla="*/ 294 w 918"/>
              <a:gd name="T39" fmla="*/ 419 h 763"/>
              <a:gd name="T40" fmla="*/ 268 w 918"/>
              <a:gd name="T41" fmla="*/ 391 h 763"/>
              <a:gd name="T42" fmla="*/ 278 w 918"/>
              <a:gd name="T43" fmla="*/ 340 h 763"/>
              <a:gd name="T44" fmla="*/ 253 w 918"/>
              <a:gd name="T45" fmla="*/ 265 h 763"/>
              <a:gd name="T46" fmla="*/ 269 w 918"/>
              <a:gd name="T47" fmla="*/ 200 h 763"/>
              <a:gd name="T48" fmla="*/ 229 w 918"/>
              <a:gd name="T49" fmla="*/ 116 h 763"/>
              <a:gd name="T50" fmla="*/ 141 w 918"/>
              <a:gd name="T51" fmla="*/ 131 h 763"/>
              <a:gd name="T52" fmla="*/ 116 w 918"/>
              <a:gd name="T53" fmla="*/ 178 h 763"/>
              <a:gd name="T54" fmla="*/ 117 w 918"/>
              <a:gd name="T55" fmla="*/ 245 h 763"/>
              <a:gd name="T56" fmla="*/ 111 w 918"/>
              <a:gd name="T57" fmla="*/ 284 h 763"/>
              <a:gd name="T58" fmla="*/ 130 w 918"/>
              <a:gd name="T59" fmla="*/ 315 h 763"/>
              <a:gd name="T60" fmla="*/ 153 w 918"/>
              <a:gd name="T61" fmla="*/ 363 h 763"/>
              <a:gd name="T62" fmla="*/ 146 w 918"/>
              <a:gd name="T63" fmla="*/ 408 h 763"/>
              <a:gd name="T64" fmla="*/ 43 w 918"/>
              <a:gd name="T65" fmla="*/ 457 h 763"/>
              <a:gd name="T66" fmla="*/ 6 w 918"/>
              <a:gd name="T67" fmla="*/ 512 h 763"/>
              <a:gd name="T68" fmla="*/ 9 w 918"/>
              <a:gd name="T69" fmla="*/ 554 h 763"/>
              <a:gd name="T70" fmla="*/ 128 w 918"/>
              <a:gd name="T71" fmla="*/ 562 h 763"/>
              <a:gd name="T72" fmla="*/ 559 w 918"/>
              <a:gd name="T73" fmla="*/ 483 h 763"/>
              <a:gd name="T74" fmla="*/ 553 w 918"/>
              <a:gd name="T75" fmla="*/ 414 h 763"/>
              <a:gd name="T76" fmla="*/ 580 w 918"/>
              <a:gd name="T77" fmla="*/ 336 h 763"/>
              <a:gd name="T78" fmla="*/ 619 w 918"/>
              <a:gd name="T79" fmla="*/ 295 h 763"/>
              <a:gd name="T80" fmla="*/ 621 w 918"/>
              <a:gd name="T81" fmla="*/ 230 h 763"/>
              <a:gd name="T82" fmla="*/ 615 w 918"/>
              <a:gd name="T83" fmla="*/ 141 h 763"/>
              <a:gd name="T84" fmla="*/ 597 w 918"/>
              <a:gd name="T85" fmla="*/ 50 h 763"/>
              <a:gd name="T86" fmla="*/ 553 w 918"/>
              <a:gd name="T87" fmla="*/ 32 h 763"/>
              <a:gd name="T88" fmla="*/ 503 w 918"/>
              <a:gd name="T89" fmla="*/ 3 h 763"/>
              <a:gd name="T90" fmla="*/ 416 w 918"/>
              <a:gd name="T91" fmla="*/ 10 h 763"/>
              <a:gd name="T92" fmla="*/ 334 w 918"/>
              <a:gd name="T93" fmla="*/ 32 h 763"/>
              <a:gd name="T94" fmla="*/ 307 w 918"/>
              <a:gd name="T95" fmla="*/ 68 h 763"/>
              <a:gd name="T96" fmla="*/ 311 w 918"/>
              <a:gd name="T97" fmla="*/ 215 h 763"/>
              <a:gd name="T98" fmla="*/ 293 w 918"/>
              <a:gd name="T99" fmla="*/ 259 h 763"/>
              <a:gd name="T100" fmla="*/ 315 w 918"/>
              <a:gd name="T101" fmla="*/ 324 h 763"/>
              <a:gd name="T102" fmla="*/ 346 w 918"/>
              <a:gd name="T103" fmla="*/ 369 h 763"/>
              <a:gd name="T104" fmla="*/ 365 w 918"/>
              <a:gd name="T105" fmla="*/ 462 h 763"/>
              <a:gd name="T106" fmla="*/ 336 w 918"/>
              <a:gd name="T107" fmla="*/ 500 h 763"/>
              <a:gd name="T108" fmla="*/ 168 w 918"/>
              <a:gd name="T109" fmla="*/ 582 h 763"/>
              <a:gd name="T110" fmla="*/ 129 w 918"/>
              <a:gd name="T111" fmla="*/ 642 h 763"/>
              <a:gd name="T112" fmla="*/ 118 w 918"/>
              <a:gd name="T113" fmla="*/ 727 h 763"/>
              <a:gd name="T114" fmla="*/ 236 w 918"/>
              <a:gd name="T115" fmla="*/ 751 h 763"/>
              <a:gd name="T116" fmla="*/ 585 w 918"/>
              <a:gd name="T117" fmla="*/ 760 h 763"/>
              <a:gd name="T118" fmla="*/ 791 w 918"/>
              <a:gd name="T119" fmla="*/ 733 h 763"/>
              <a:gd name="T120" fmla="*/ 799 w 918"/>
              <a:gd name="T121" fmla="*/ 682 h 763"/>
              <a:gd name="T122" fmla="*/ 762 w 918"/>
              <a:gd name="T123" fmla="*/ 590 h 763"/>
              <a:gd name="T124" fmla="*/ 595 w 918"/>
              <a:gd name="T125" fmla="*/ 506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8" h="763">
                <a:moveTo>
                  <a:pt x="893" y="469"/>
                </a:moveTo>
                <a:lnTo>
                  <a:pt x="893" y="469"/>
                </a:lnTo>
                <a:lnTo>
                  <a:pt x="886" y="463"/>
                </a:lnTo>
                <a:lnTo>
                  <a:pt x="875" y="457"/>
                </a:lnTo>
                <a:lnTo>
                  <a:pt x="846" y="443"/>
                </a:lnTo>
                <a:lnTo>
                  <a:pt x="816" y="429"/>
                </a:lnTo>
                <a:lnTo>
                  <a:pt x="791" y="419"/>
                </a:lnTo>
                <a:lnTo>
                  <a:pt x="791" y="419"/>
                </a:lnTo>
                <a:lnTo>
                  <a:pt x="776" y="411"/>
                </a:lnTo>
                <a:lnTo>
                  <a:pt x="772" y="408"/>
                </a:lnTo>
                <a:lnTo>
                  <a:pt x="769" y="404"/>
                </a:lnTo>
                <a:lnTo>
                  <a:pt x="766" y="402"/>
                </a:lnTo>
                <a:lnTo>
                  <a:pt x="765" y="398"/>
                </a:lnTo>
                <a:lnTo>
                  <a:pt x="765" y="391"/>
                </a:lnTo>
                <a:lnTo>
                  <a:pt x="765" y="379"/>
                </a:lnTo>
                <a:lnTo>
                  <a:pt x="765" y="379"/>
                </a:lnTo>
                <a:lnTo>
                  <a:pt x="793" y="375"/>
                </a:lnTo>
                <a:lnTo>
                  <a:pt x="817" y="369"/>
                </a:lnTo>
                <a:lnTo>
                  <a:pt x="840" y="361"/>
                </a:lnTo>
                <a:lnTo>
                  <a:pt x="860" y="351"/>
                </a:lnTo>
                <a:lnTo>
                  <a:pt x="860" y="351"/>
                </a:lnTo>
                <a:lnTo>
                  <a:pt x="852" y="348"/>
                </a:lnTo>
                <a:lnTo>
                  <a:pt x="845" y="343"/>
                </a:lnTo>
                <a:lnTo>
                  <a:pt x="838" y="337"/>
                </a:lnTo>
                <a:lnTo>
                  <a:pt x="832" y="331"/>
                </a:lnTo>
                <a:lnTo>
                  <a:pt x="827" y="322"/>
                </a:lnTo>
                <a:lnTo>
                  <a:pt x="822" y="314"/>
                </a:lnTo>
                <a:lnTo>
                  <a:pt x="818" y="306"/>
                </a:lnTo>
                <a:lnTo>
                  <a:pt x="815" y="296"/>
                </a:lnTo>
                <a:lnTo>
                  <a:pt x="809" y="275"/>
                </a:lnTo>
                <a:lnTo>
                  <a:pt x="806" y="254"/>
                </a:lnTo>
                <a:lnTo>
                  <a:pt x="804" y="232"/>
                </a:lnTo>
                <a:lnTo>
                  <a:pt x="804" y="211"/>
                </a:lnTo>
                <a:lnTo>
                  <a:pt x="804" y="211"/>
                </a:lnTo>
                <a:lnTo>
                  <a:pt x="803" y="200"/>
                </a:lnTo>
                <a:lnTo>
                  <a:pt x="801" y="190"/>
                </a:lnTo>
                <a:lnTo>
                  <a:pt x="800" y="181"/>
                </a:lnTo>
                <a:lnTo>
                  <a:pt x="797" y="171"/>
                </a:lnTo>
                <a:lnTo>
                  <a:pt x="793" y="163"/>
                </a:lnTo>
                <a:lnTo>
                  <a:pt x="788" y="155"/>
                </a:lnTo>
                <a:lnTo>
                  <a:pt x="783" y="148"/>
                </a:lnTo>
                <a:lnTo>
                  <a:pt x="777" y="141"/>
                </a:lnTo>
                <a:lnTo>
                  <a:pt x="771" y="135"/>
                </a:lnTo>
                <a:lnTo>
                  <a:pt x="764" y="130"/>
                </a:lnTo>
                <a:lnTo>
                  <a:pt x="756" y="125"/>
                </a:lnTo>
                <a:lnTo>
                  <a:pt x="747" y="122"/>
                </a:lnTo>
                <a:lnTo>
                  <a:pt x="739" y="118"/>
                </a:lnTo>
                <a:lnTo>
                  <a:pt x="729" y="117"/>
                </a:lnTo>
                <a:lnTo>
                  <a:pt x="718" y="116"/>
                </a:lnTo>
                <a:lnTo>
                  <a:pt x="707" y="114"/>
                </a:lnTo>
                <a:lnTo>
                  <a:pt x="707" y="114"/>
                </a:lnTo>
                <a:lnTo>
                  <a:pt x="693" y="116"/>
                </a:lnTo>
                <a:lnTo>
                  <a:pt x="680" y="118"/>
                </a:lnTo>
                <a:lnTo>
                  <a:pt x="666" y="123"/>
                </a:lnTo>
                <a:lnTo>
                  <a:pt x="656" y="128"/>
                </a:lnTo>
                <a:lnTo>
                  <a:pt x="656" y="128"/>
                </a:lnTo>
                <a:lnTo>
                  <a:pt x="653" y="160"/>
                </a:lnTo>
                <a:lnTo>
                  <a:pt x="650" y="191"/>
                </a:lnTo>
                <a:lnTo>
                  <a:pt x="650" y="191"/>
                </a:lnTo>
                <a:lnTo>
                  <a:pt x="648" y="200"/>
                </a:lnTo>
                <a:lnTo>
                  <a:pt x="648" y="200"/>
                </a:lnTo>
                <a:lnTo>
                  <a:pt x="654" y="208"/>
                </a:lnTo>
                <a:lnTo>
                  <a:pt x="659" y="218"/>
                </a:lnTo>
                <a:lnTo>
                  <a:pt x="662" y="229"/>
                </a:lnTo>
                <a:lnTo>
                  <a:pt x="664" y="241"/>
                </a:lnTo>
                <a:lnTo>
                  <a:pt x="665" y="253"/>
                </a:lnTo>
                <a:lnTo>
                  <a:pt x="665" y="265"/>
                </a:lnTo>
                <a:lnTo>
                  <a:pt x="664" y="278"/>
                </a:lnTo>
                <a:lnTo>
                  <a:pt x="662" y="291"/>
                </a:lnTo>
                <a:lnTo>
                  <a:pt x="662" y="291"/>
                </a:lnTo>
                <a:lnTo>
                  <a:pt x="659" y="303"/>
                </a:lnTo>
                <a:lnTo>
                  <a:pt x="654" y="314"/>
                </a:lnTo>
                <a:lnTo>
                  <a:pt x="650" y="325"/>
                </a:lnTo>
                <a:lnTo>
                  <a:pt x="645" y="334"/>
                </a:lnTo>
                <a:lnTo>
                  <a:pt x="638" y="344"/>
                </a:lnTo>
                <a:lnTo>
                  <a:pt x="630" y="352"/>
                </a:lnTo>
                <a:lnTo>
                  <a:pt x="623" y="360"/>
                </a:lnTo>
                <a:lnTo>
                  <a:pt x="615" y="367"/>
                </a:lnTo>
                <a:lnTo>
                  <a:pt x="615" y="367"/>
                </a:lnTo>
                <a:lnTo>
                  <a:pt x="612" y="373"/>
                </a:lnTo>
                <a:lnTo>
                  <a:pt x="612" y="373"/>
                </a:lnTo>
                <a:lnTo>
                  <a:pt x="632" y="376"/>
                </a:lnTo>
                <a:lnTo>
                  <a:pt x="651" y="379"/>
                </a:lnTo>
                <a:lnTo>
                  <a:pt x="651" y="391"/>
                </a:lnTo>
                <a:lnTo>
                  <a:pt x="651" y="391"/>
                </a:lnTo>
                <a:lnTo>
                  <a:pt x="650" y="398"/>
                </a:lnTo>
                <a:lnTo>
                  <a:pt x="648" y="402"/>
                </a:lnTo>
                <a:lnTo>
                  <a:pt x="647" y="405"/>
                </a:lnTo>
                <a:lnTo>
                  <a:pt x="644" y="408"/>
                </a:lnTo>
                <a:lnTo>
                  <a:pt x="639" y="411"/>
                </a:lnTo>
                <a:lnTo>
                  <a:pt x="633" y="415"/>
                </a:lnTo>
                <a:lnTo>
                  <a:pt x="624" y="419"/>
                </a:lnTo>
                <a:lnTo>
                  <a:pt x="624" y="419"/>
                </a:lnTo>
                <a:lnTo>
                  <a:pt x="593" y="432"/>
                </a:lnTo>
                <a:lnTo>
                  <a:pt x="593" y="461"/>
                </a:lnTo>
                <a:lnTo>
                  <a:pt x="593" y="461"/>
                </a:lnTo>
                <a:lnTo>
                  <a:pt x="600" y="464"/>
                </a:lnTo>
                <a:lnTo>
                  <a:pt x="611" y="469"/>
                </a:lnTo>
                <a:lnTo>
                  <a:pt x="611" y="469"/>
                </a:lnTo>
                <a:lnTo>
                  <a:pt x="664" y="493"/>
                </a:lnTo>
                <a:lnTo>
                  <a:pt x="717" y="517"/>
                </a:lnTo>
                <a:lnTo>
                  <a:pt x="741" y="530"/>
                </a:lnTo>
                <a:lnTo>
                  <a:pt x="762" y="541"/>
                </a:lnTo>
                <a:lnTo>
                  <a:pt x="779" y="552"/>
                </a:lnTo>
                <a:lnTo>
                  <a:pt x="791" y="562"/>
                </a:lnTo>
                <a:lnTo>
                  <a:pt x="791" y="562"/>
                </a:lnTo>
                <a:lnTo>
                  <a:pt x="798" y="570"/>
                </a:lnTo>
                <a:lnTo>
                  <a:pt x="798" y="570"/>
                </a:lnTo>
                <a:lnTo>
                  <a:pt x="839" y="566"/>
                </a:lnTo>
                <a:lnTo>
                  <a:pt x="871" y="563"/>
                </a:lnTo>
                <a:lnTo>
                  <a:pt x="895" y="558"/>
                </a:lnTo>
                <a:lnTo>
                  <a:pt x="910" y="554"/>
                </a:lnTo>
                <a:lnTo>
                  <a:pt x="910" y="554"/>
                </a:lnTo>
                <a:lnTo>
                  <a:pt x="913" y="553"/>
                </a:lnTo>
                <a:lnTo>
                  <a:pt x="916" y="551"/>
                </a:lnTo>
                <a:lnTo>
                  <a:pt x="918" y="548"/>
                </a:lnTo>
                <a:lnTo>
                  <a:pt x="918" y="545"/>
                </a:lnTo>
                <a:lnTo>
                  <a:pt x="918" y="545"/>
                </a:lnTo>
                <a:lnTo>
                  <a:pt x="917" y="534"/>
                </a:lnTo>
                <a:lnTo>
                  <a:pt x="912" y="512"/>
                </a:lnTo>
                <a:lnTo>
                  <a:pt x="910" y="499"/>
                </a:lnTo>
                <a:lnTo>
                  <a:pt x="905" y="488"/>
                </a:lnTo>
                <a:lnTo>
                  <a:pt x="899" y="477"/>
                </a:lnTo>
                <a:lnTo>
                  <a:pt x="893" y="469"/>
                </a:lnTo>
                <a:lnTo>
                  <a:pt x="893" y="469"/>
                </a:lnTo>
                <a:close/>
                <a:moveTo>
                  <a:pt x="128" y="562"/>
                </a:moveTo>
                <a:lnTo>
                  <a:pt x="128" y="562"/>
                </a:lnTo>
                <a:lnTo>
                  <a:pt x="136" y="556"/>
                </a:lnTo>
                <a:lnTo>
                  <a:pt x="146" y="548"/>
                </a:lnTo>
                <a:lnTo>
                  <a:pt x="170" y="534"/>
                </a:lnTo>
                <a:lnTo>
                  <a:pt x="199" y="518"/>
                </a:lnTo>
                <a:lnTo>
                  <a:pt x="230" y="504"/>
                </a:lnTo>
                <a:lnTo>
                  <a:pt x="284" y="480"/>
                </a:lnTo>
                <a:lnTo>
                  <a:pt x="309" y="469"/>
                </a:lnTo>
                <a:lnTo>
                  <a:pt x="309" y="469"/>
                </a:lnTo>
                <a:lnTo>
                  <a:pt x="319" y="464"/>
                </a:lnTo>
                <a:lnTo>
                  <a:pt x="325" y="461"/>
                </a:lnTo>
                <a:lnTo>
                  <a:pt x="325" y="432"/>
                </a:lnTo>
                <a:lnTo>
                  <a:pt x="325" y="432"/>
                </a:lnTo>
                <a:lnTo>
                  <a:pt x="294" y="419"/>
                </a:lnTo>
                <a:lnTo>
                  <a:pt x="294" y="419"/>
                </a:lnTo>
                <a:lnTo>
                  <a:pt x="280" y="411"/>
                </a:lnTo>
                <a:lnTo>
                  <a:pt x="275" y="408"/>
                </a:lnTo>
                <a:lnTo>
                  <a:pt x="271" y="404"/>
                </a:lnTo>
                <a:lnTo>
                  <a:pt x="270" y="402"/>
                </a:lnTo>
                <a:lnTo>
                  <a:pt x="269" y="398"/>
                </a:lnTo>
                <a:lnTo>
                  <a:pt x="268" y="391"/>
                </a:lnTo>
                <a:lnTo>
                  <a:pt x="268" y="391"/>
                </a:lnTo>
                <a:lnTo>
                  <a:pt x="268" y="363"/>
                </a:lnTo>
                <a:lnTo>
                  <a:pt x="268" y="363"/>
                </a:lnTo>
                <a:lnTo>
                  <a:pt x="271" y="358"/>
                </a:lnTo>
                <a:lnTo>
                  <a:pt x="274" y="354"/>
                </a:lnTo>
                <a:lnTo>
                  <a:pt x="278" y="340"/>
                </a:lnTo>
                <a:lnTo>
                  <a:pt x="278" y="340"/>
                </a:lnTo>
                <a:lnTo>
                  <a:pt x="271" y="330"/>
                </a:lnTo>
                <a:lnTo>
                  <a:pt x="265" y="318"/>
                </a:lnTo>
                <a:lnTo>
                  <a:pt x="260" y="304"/>
                </a:lnTo>
                <a:lnTo>
                  <a:pt x="257" y="291"/>
                </a:lnTo>
                <a:lnTo>
                  <a:pt x="257" y="291"/>
                </a:lnTo>
                <a:lnTo>
                  <a:pt x="254" y="278"/>
                </a:lnTo>
                <a:lnTo>
                  <a:pt x="253" y="265"/>
                </a:lnTo>
                <a:lnTo>
                  <a:pt x="253" y="253"/>
                </a:lnTo>
                <a:lnTo>
                  <a:pt x="254" y="241"/>
                </a:lnTo>
                <a:lnTo>
                  <a:pt x="256" y="229"/>
                </a:lnTo>
                <a:lnTo>
                  <a:pt x="259" y="218"/>
                </a:lnTo>
                <a:lnTo>
                  <a:pt x="264" y="208"/>
                </a:lnTo>
                <a:lnTo>
                  <a:pt x="269" y="200"/>
                </a:lnTo>
                <a:lnTo>
                  <a:pt x="269" y="200"/>
                </a:lnTo>
                <a:lnTo>
                  <a:pt x="266" y="166"/>
                </a:lnTo>
                <a:lnTo>
                  <a:pt x="264" y="128"/>
                </a:lnTo>
                <a:lnTo>
                  <a:pt x="264" y="128"/>
                </a:lnTo>
                <a:lnTo>
                  <a:pt x="260" y="125"/>
                </a:lnTo>
                <a:lnTo>
                  <a:pt x="256" y="123"/>
                </a:lnTo>
                <a:lnTo>
                  <a:pt x="245" y="118"/>
                </a:lnTo>
                <a:lnTo>
                  <a:pt x="229" y="116"/>
                </a:lnTo>
                <a:lnTo>
                  <a:pt x="211" y="114"/>
                </a:lnTo>
                <a:lnTo>
                  <a:pt x="211" y="114"/>
                </a:lnTo>
                <a:lnTo>
                  <a:pt x="197" y="116"/>
                </a:lnTo>
                <a:lnTo>
                  <a:pt x="182" y="118"/>
                </a:lnTo>
                <a:lnTo>
                  <a:pt x="170" y="120"/>
                </a:lnTo>
                <a:lnTo>
                  <a:pt x="158" y="124"/>
                </a:lnTo>
                <a:lnTo>
                  <a:pt x="141" y="131"/>
                </a:lnTo>
                <a:lnTo>
                  <a:pt x="134" y="134"/>
                </a:lnTo>
                <a:lnTo>
                  <a:pt x="134" y="134"/>
                </a:lnTo>
                <a:lnTo>
                  <a:pt x="131" y="137"/>
                </a:lnTo>
                <a:lnTo>
                  <a:pt x="124" y="148"/>
                </a:lnTo>
                <a:lnTo>
                  <a:pt x="121" y="156"/>
                </a:lnTo>
                <a:lnTo>
                  <a:pt x="118" y="166"/>
                </a:lnTo>
                <a:lnTo>
                  <a:pt x="116" y="178"/>
                </a:lnTo>
                <a:lnTo>
                  <a:pt x="115" y="191"/>
                </a:lnTo>
                <a:lnTo>
                  <a:pt x="115" y="191"/>
                </a:lnTo>
                <a:lnTo>
                  <a:pt x="116" y="215"/>
                </a:lnTo>
                <a:lnTo>
                  <a:pt x="118" y="232"/>
                </a:lnTo>
                <a:lnTo>
                  <a:pt x="119" y="244"/>
                </a:lnTo>
                <a:lnTo>
                  <a:pt x="119" y="244"/>
                </a:lnTo>
                <a:lnTo>
                  <a:pt x="117" y="245"/>
                </a:lnTo>
                <a:lnTo>
                  <a:pt x="115" y="248"/>
                </a:lnTo>
                <a:lnTo>
                  <a:pt x="112" y="253"/>
                </a:lnTo>
                <a:lnTo>
                  <a:pt x="110" y="257"/>
                </a:lnTo>
                <a:lnTo>
                  <a:pt x="110" y="263"/>
                </a:lnTo>
                <a:lnTo>
                  <a:pt x="109" y="269"/>
                </a:lnTo>
                <a:lnTo>
                  <a:pt x="110" y="277"/>
                </a:lnTo>
                <a:lnTo>
                  <a:pt x="111" y="284"/>
                </a:lnTo>
                <a:lnTo>
                  <a:pt x="111" y="284"/>
                </a:lnTo>
                <a:lnTo>
                  <a:pt x="112" y="291"/>
                </a:lnTo>
                <a:lnTo>
                  <a:pt x="116" y="298"/>
                </a:lnTo>
                <a:lnTo>
                  <a:pt x="118" y="303"/>
                </a:lnTo>
                <a:lnTo>
                  <a:pt x="122" y="308"/>
                </a:lnTo>
                <a:lnTo>
                  <a:pt x="127" y="313"/>
                </a:lnTo>
                <a:lnTo>
                  <a:pt x="130" y="315"/>
                </a:lnTo>
                <a:lnTo>
                  <a:pt x="134" y="316"/>
                </a:lnTo>
                <a:lnTo>
                  <a:pt x="137" y="316"/>
                </a:lnTo>
                <a:lnTo>
                  <a:pt x="137" y="316"/>
                </a:lnTo>
                <a:lnTo>
                  <a:pt x="141" y="336"/>
                </a:lnTo>
                <a:lnTo>
                  <a:pt x="147" y="351"/>
                </a:lnTo>
                <a:lnTo>
                  <a:pt x="150" y="358"/>
                </a:lnTo>
                <a:lnTo>
                  <a:pt x="153" y="363"/>
                </a:lnTo>
                <a:lnTo>
                  <a:pt x="153" y="363"/>
                </a:lnTo>
                <a:lnTo>
                  <a:pt x="153" y="391"/>
                </a:lnTo>
                <a:lnTo>
                  <a:pt x="153" y="391"/>
                </a:lnTo>
                <a:lnTo>
                  <a:pt x="153" y="398"/>
                </a:lnTo>
                <a:lnTo>
                  <a:pt x="152" y="402"/>
                </a:lnTo>
                <a:lnTo>
                  <a:pt x="150" y="405"/>
                </a:lnTo>
                <a:lnTo>
                  <a:pt x="146" y="408"/>
                </a:lnTo>
                <a:lnTo>
                  <a:pt x="142" y="411"/>
                </a:lnTo>
                <a:lnTo>
                  <a:pt x="135" y="415"/>
                </a:lnTo>
                <a:lnTo>
                  <a:pt x="128" y="419"/>
                </a:lnTo>
                <a:lnTo>
                  <a:pt x="128" y="419"/>
                </a:lnTo>
                <a:lnTo>
                  <a:pt x="103" y="428"/>
                </a:lnTo>
                <a:lnTo>
                  <a:pt x="72" y="443"/>
                </a:lnTo>
                <a:lnTo>
                  <a:pt x="43" y="457"/>
                </a:lnTo>
                <a:lnTo>
                  <a:pt x="33" y="463"/>
                </a:lnTo>
                <a:lnTo>
                  <a:pt x="25" y="469"/>
                </a:lnTo>
                <a:lnTo>
                  <a:pt x="25" y="469"/>
                </a:lnTo>
                <a:lnTo>
                  <a:pt x="19" y="477"/>
                </a:lnTo>
                <a:lnTo>
                  <a:pt x="13" y="488"/>
                </a:lnTo>
                <a:lnTo>
                  <a:pt x="9" y="499"/>
                </a:lnTo>
                <a:lnTo>
                  <a:pt x="6" y="512"/>
                </a:lnTo>
                <a:lnTo>
                  <a:pt x="1" y="534"/>
                </a:lnTo>
                <a:lnTo>
                  <a:pt x="0" y="545"/>
                </a:lnTo>
                <a:lnTo>
                  <a:pt x="0" y="545"/>
                </a:lnTo>
                <a:lnTo>
                  <a:pt x="0" y="548"/>
                </a:lnTo>
                <a:lnTo>
                  <a:pt x="2" y="551"/>
                </a:lnTo>
                <a:lnTo>
                  <a:pt x="5" y="553"/>
                </a:lnTo>
                <a:lnTo>
                  <a:pt x="9" y="554"/>
                </a:lnTo>
                <a:lnTo>
                  <a:pt x="9" y="554"/>
                </a:lnTo>
                <a:lnTo>
                  <a:pt x="23" y="558"/>
                </a:lnTo>
                <a:lnTo>
                  <a:pt x="47" y="563"/>
                </a:lnTo>
                <a:lnTo>
                  <a:pt x="80" y="566"/>
                </a:lnTo>
                <a:lnTo>
                  <a:pt x="121" y="570"/>
                </a:lnTo>
                <a:lnTo>
                  <a:pt x="121" y="570"/>
                </a:lnTo>
                <a:lnTo>
                  <a:pt x="128" y="562"/>
                </a:lnTo>
                <a:lnTo>
                  <a:pt x="128" y="562"/>
                </a:lnTo>
                <a:close/>
                <a:moveTo>
                  <a:pt x="595" y="506"/>
                </a:moveTo>
                <a:lnTo>
                  <a:pt x="595" y="506"/>
                </a:lnTo>
                <a:lnTo>
                  <a:pt x="582" y="500"/>
                </a:lnTo>
                <a:lnTo>
                  <a:pt x="571" y="494"/>
                </a:lnTo>
                <a:lnTo>
                  <a:pt x="564" y="489"/>
                </a:lnTo>
                <a:lnTo>
                  <a:pt x="559" y="483"/>
                </a:lnTo>
                <a:lnTo>
                  <a:pt x="556" y="479"/>
                </a:lnTo>
                <a:lnTo>
                  <a:pt x="554" y="473"/>
                </a:lnTo>
                <a:lnTo>
                  <a:pt x="553" y="467"/>
                </a:lnTo>
                <a:lnTo>
                  <a:pt x="553" y="462"/>
                </a:lnTo>
                <a:lnTo>
                  <a:pt x="553" y="462"/>
                </a:lnTo>
                <a:lnTo>
                  <a:pt x="553" y="414"/>
                </a:lnTo>
                <a:lnTo>
                  <a:pt x="553" y="414"/>
                </a:lnTo>
                <a:lnTo>
                  <a:pt x="559" y="405"/>
                </a:lnTo>
                <a:lnTo>
                  <a:pt x="564" y="394"/>
                </a:lnTo>
                <a:lnTo>
                  <a:pt x="569" y="382"/>
                </a:lnTo>
                <a:lnTo>
                  <a:pt x="572" y="369"/>
                </a:lnTo>
                <a:lnTo>
                  <a:pt x="577" y="346"/>
                </a:lnTo>
                <a:lnTo>
                  <a:pt x="580" y="336"/>
                </a:lnTo>
                <a:lnTo>
                  <a:pt x="580" y="336"/>
                </a:lnTo>
                <a:lnTo>
                  <a:pt x="585" y="336"/>
                </a:lnTo>
                <a:lnTo>
                  <a:pt x="591" y="333"/>
                </a:lnTo>
                <a:lnTo>
                  <a:pt x="598" y="330"/>
                </a:lnTo>
                <a:lnTo>
                  <a:pt x="604" y="324"/>
                </a:lnTo>
                <a:lnTo>
                  <a:pt x="610" y="315"/>
                </a:lnTo>
                <a:lnTo>
                  <a:pt x="615" y="306"/>
                </a:lnTo>
                <a:lnTo>
                  <a:pt x="619" y="295"/>
                </a:lnTo>
                <a:lnTo>
                  <a:pt x="623" y="283"/>
                </a:lnTo>
                <a:lnTo>
                  <a:pt x="623" y="283"/>
                </a:lnTo>
                <a:lnTo>
                  <a:pt x="625" y="271"/>
                </a:lnTo>
                <a:lnTo>
                  <a:pt x="625" y="259"/>
                </a:lnTo>
                <a:lnTo>
                  <a:pt x="625" y="248"/>
                </a:lnTo>
                <a:lnTo>
                  <a:pt x="623" y="238"/>
                </a:lnTo>
                <a:lnTo>
                  <a:pt x="621" y="230"/>
                </a:lnTo>
                <a:lnTo>
                  <a:pt x="617" y="223"/>
                </a:lnTo>
                <a:lnTo>
                  <a:pt x="612" y="218"/>
                </a:lnTo>
                <a:lnTo>
                  <a:pt x="607" y="215"/>
                </a:lnTo>
                <a:lnTo>
                  <a:pt x="607" y="215"/>
                </a:lnTo>
                <a:lnTo>
                  <a:pt x="609" y="203"/>
                </a:lnTo>
                <a:lnTo>
                  <a:pt x="611" y="176"/>
                </a:lnTo>
                <a:lnTo>
                  <a:pt x="615" y="141"/>
                </a:lnTo>
                <a:lnTo>
                  <a:pt x="616" y="112"/>
                </a:lnTo>
                <a:lnTo>
                  <a:pt x="616" y="112"/>
                </a:lnTo>
                <a:lnTo>
                  <a:pt x="615" y="94"/>
                </a:lnTo>
                <a:lnTo>
                  <a:pt x="612" y="80"/>
                </a:lnTo>
                <a:lnTo>
                  <a:pt x="607" y="65"/>
                </a:lnTo>
                <a:lnTo>
                  <a:pt x="601" y="54"/>
                </a:lnTo>
                <a:lnTo>
                  <a:pt x="597" y="50"/>
                </a:lnTo>
                <a:lnTo>
                  <a:pt x="593" y="45"/>
                </a:lnTo>
                <a:lnTo>
                  <a:pt x="587" y="41"/>
                </a:lnTo>
                <a:lnTo>
                  <a:pt x="582" y="38"/>
                </a:lnTo>
                <a:lnTo>
                  <a:pt x="576" y="35"/>
                </a:lnTo>
                <a:lnTo>
                  <a:pt x="569" y="34"/>
                </a:lnTo>
                <a:lnTo>
                  <a:pt x="562" y="33"/>
                </a:lnTo>
                <a:lnTo>
                  <a:pt x="553" y="32"/>
                </a:lnTo>
                <a:lnTo>
                  <a:pt x="553" y="32"/>
                </a:lnTo>
                <a:lnTo>
                  <a:pt x="548" y="25"/>
                </a:lnTo>
                <a:lnTo>
                  <a:pt x="542" y="19"/>
                </a:lnTo>
                <a:lnTo>
                  <a:pt x="535" y="13"/>
                </a:lnTo>
                <a:lnTo>
                  <a:pt x="527" y="9"/>
                </a:lnTo>
                <a:lnTo>
                  <a:pt x="516" y="5"/>
                </a:lnTo>
                <a:lnTo>
                  <a:pt x="503" y="3"/>
                </a:lnTo>
                <a:lnTo>
                  <a:pt x="487" y="0"/>
                </a:lnTo>
                <a:lnTo>
                  <a:pt x="469" y="0"/>
                </a:lnTo>
                <a:lnTo>
                  <a:pt x="469" y="0"/>
                </a:lnTo>
                <a:lnTo>
                  <a:pt x="458" y="0"/>
                </a:lnTo>
                <a:lnTo>
                  <a:pt x="450" y="1"/>
                </a:lnTo>
                <a:lnTo>
                  <a:pt x="431" y="5"/>
                </a:lnTo>
                <a:lnTo>
                  <a:pt x="416" y="10"/>
                </a:lnTo>
                <a:lnTo>
                  <a:pt x="400" y="16"/>
                </a:lnTo>
                <a:lnTo>
                  <a:pt x="386" y="22"/>
                </a:lnTo>
                <a:lnTo>
                  <a:pt x="370" y="27"/>
                </a:lnTo>
                <a:lnTo>
                  <a:pt x="353" y="30"/>
                </a:lnTo>
                <a:lnTo>
                  <a:pt x="344" y="32"/>
                </a:lnTo>
                <a:lnTo>
                  <a:pt x="334" y="32"/>
                </a:lnTo>
                <a:lnTo>
                  <a:pt x="334" y="32"/>
                </a:lnTo>
                <a:lnTo>
                  <a:pt x="330" y="33"/>
                </a:lnTo>
                <a:lnTo>
                  <a:pt x="327" y="34"/>
                </a:lnTo>
                <a:lnTo>
                  <a:pt x="323" y="36"/>
                </a:lnTo>
                <a:lnTo>
                  <a:pt x="319" y="39"/>
                </a:lnTo>
                <a:lnTo>
                  <a:pt x="315" y="46"/>
                </a:lnTo>
                <a:lnTo>
                  <a:pt x="310" y="56"/>
                </a:lnTo>
                <a:lnTo>
                  <a:pt x="307" y="68"/>
                </a:lnTo>
                <a:lnTo>
                  <a:pt x="305" y="81"/>
                </a:lnTo>
                <a:lnTo>
                  <a:pt x="304" y="95"/>
                </a:lnTo>
                <a:lnTo>
                  <a:pt x="304" y="111"/>
                </a:lnTo>
                <a:lnTo>
                  <a:pt x="304" y="111"/>
                </a:lnTo>
                <a:lnTo>
                  <a:pt x="305" y="146"/>
                </a:lnTo>
                <a:lnTo>
                  <a:pt x="307" y="179"/>
                </a:lnTo>
                <a:lnTo>
                  <a:pt x="311" y="215"/>
                </a:lnTo>
                <a:lnTo>
                  <a:pt x="311" y="215"/>
                </a:lnTo>
                <a:lnTo>
                  <a:pt x="306" y="218"/>
                </a:lnTo>
                <a:lnTo>
                  <a:pt x="301" y="223"/>
                </a:lnTo>
                <a:lnTo>
                  <a:pt x="298" y="230"/>
                </a:lnTo>
                <a:lnTo>
                  <a:pt x="295" y="238"/>
                </a:lnTo>
                <a:lnTo>
                  <a:pt x="293" y="248"/>
                </a:lnTo>
                <a:lnTo>
                  <a:pt x="293" y="259"/>
                </a:lnTo>
                <a:lnTo>
                  <a:pt x="293" y="271"/>
                </a:lnTo>
                <a:lnTo>
                  <a:pt x="295" y="283"/>
                </a:lnTo>
                <a:lnTo>
                  <a:pt x="295" y="283"/>
                </a:lnTo>
                <a:lnTo>
                  <a:pt x="299" y="295"/>
                </a:lnTo>
                <a:lnTo>
                  <a:pt x="304" y="306"/>
                </a:lnTo>
                <a:lnTo>
                  <a:pt x="309" y="315"/>
                </a:lnTo>
                <a:lnTo>
                  <a:pt x="315" y="324"/>
                </a:lnTo>
                <a:lnTo>
                  <a:pt x="321" y="330"/>
                </a:lnTo>
                <a:lnTo>
                  <a:pt x="328" y="333"/>
                </a:lnTo>
                <a:lnTo>
                  <a:pt x="334" y="336"/>
                </a:lnTo>
                <a:lnTo>
                  <a:pt x="339" y="336"/>
                </a:lnTo>
                <a:lnTo>
                  <a:pt x="339" y="336"/>
                </a:lnTo>
                <a:lnTo>
                  <a:pt x="341" y="346"/>
                </a:lnTo>
                <a:lnTo>
                  <a:pt x="346" y="369"/>
                </a:lnTo>
                <a:lnTo>
                  <a:pt x="350" y="382"/>
                </a:lnTo>
                <a:lnTo>
                  <a:pt x="354" y="394"/>
                </a:lnTo>
                <a:lnTo>
                  <a:pt x="359" y="405"/>
                </a:lnTo>
                <a:lnTo>
                  <a:pt x="365" y="414"/>
                </a:lnTo>
                <a:lnTo>
                  <a:pt x="365" y="414"/>
                </a:lnTo>
                <a:lnTo>
                  <a:pt x="365" y="462"/>
                </a:lnTo>
                <a:lnTo>
                  <a:pt x="365" y="462"/>
                </a:lnTo>
                <a:lnTo>
                  <a:pt x="365" y="467"/>
                </a:lnTo>
                <a:lnTo>
                  <a:pt x="364" y="473"/>
                </a:lnTo>
                <a:lnTo>
                  <a:pt x="363" y="479"/>
                </a:lnTo>
                <a:lnTo>
                  <a:pt x="359" y="483"/>
                </a:lnTo>
                <a:lnTo>
                  <a:pt x="354" y="489"/>
                </a:lnTo>
                <a:lnTo>
                  <a:pt x="347" y="494"/>
                </a:lnTo>
                <a:lnTo>
                  <a:pt x="336" y="500"/>
                </a:lnTo>
                <a:lnTo>
                  <a:pt x="323" y="506"/>
                </a:lnTo>
                <a:lnTo>
                  <a:pt x="323" y="506"/>
                </a:lnTo>
                <a:lnTo>
                  <a:pt x="283" y="523"/>
                </a:lnTo>
                <a:lnTo>
                  <a:pt x="233" y="547"/>
                </a:lnTo>
                <a:lnTo>
                  <a:pt x="207" y="559"/>
                </a:lnTo>
                <a:lnTo>
                  <a:pt x="186" y="571"/>
                </a:lnTo>
                <a:lnTo>
                  <a:pt x="168" y="582"/>
                </a:lnTo>
                <a:lnTo>
                  <a:pt x="157" y="590"/>
                </a:lnTo>
                <a:lnTo>
                  <a:pt x="157" y="590"/>
                </a:lnTo>
                <a:lnTo>
                  <a:pt x="151" y="596"/>
                </a:lnTo>
                <a:lnTo>
                  <a:pt x="146" y="605"/>
                </a:lnTo>
                <a:lnTo>
                  <a:pt x="141" y="613"/>
                </a:lnTo>
                <a:lnTo>
                  <a:pt x="136" y="622"/>
                </a:lnTo>
                <a:lnTo>
                  <a:pt x="129" y="642"/>
                </a:lnTo>
                <a:lnTo>
                  <a:pt x="124" y="661"/>
                </a:lnTo>
                <a:lnTo>
                  <a:pt x="119" y="682"/>
                </a:lnTo>
                <a:lnTo>
                  <a:pt x="117" y="699"/>
                </a:lnTo>
                <a:lnTo>
                  <a:pt x="115" y="718"/>
                </a:lnTo>
                <a:lnTo>
                  <a:pt x="115" y="718"/>
                </a:lnTo>
                <a:lnTo>
                  <a:pt x="116" y="723"/>
                </a:lnTo>
                <a:lnTo>
                  <a:pt x="118" y="727"/>
                </a:lnTo>
                <a:lnTo>
                  <a:pt x="122" y="731"/>
                </a:lnTo>
                <a:lnTo>
                  <a:pt x="128" y="733"/>
                </a:lnTo>
                <a:lnTo>
                  <a:pt x="128" y="733"/>
                </a:lnTo>
                <a:lnTo>
                  <a:pt x="145" y="737"/>
                </a:lnTo>
                <a:lnTo>
                  <a:pt x="168" y="742"/>
                </a:lnTo>
                <a:lnTo>
                  <a:pt x="199" y="747"/>
                </a:lnTo>
                <a:lnTo>
                  <a:pt x="236" y="751"/>
                </a:lnTo>
                <a:lnTo>
                  <a:pt x="281" y="756"/>
                </a:lnTo>
                <a:lnTo>
                  <a:pt x="334" y="760"/>
                </a:lnTo>
                <a:lnTo>
                  <a:pt x="393" y="762"/>
                </a:lnTo>
                <a:lnTo>
                  <a:pt x="459" y="763"/>
                </a:lnTo>
                <a:lnTo>
                  <a:pt x="459" y="763"/>
                </a:lnTo>
                <a:lnTo>
                  <a:pt x="525" y="762"/>
                </a:lnTo>
                <a:lnTo>
                  <a:pt x="585" y="760"/>
                </a:lnTo>
                <a:lnTo>
                  <a:pt x="638" y="756"/>
                </a:lnTo>
                <a:lnTo>
                  <a:pt x="682" y="751"/>
                </a:lnTo>
                <a:lnTo>
                  <a:pt x="719" y="747"/>
                </a:lnTo>
                <a:lnTo>
                  <a:pt x="751" y="742"/>
                </a:lnTo>
                <a:lnTo>
                  <a:pt x="774" y="737"/>
                </a:lnTo>
                <a:lnTo>
                  <a:pt x="791" y="733"/>
                </a:lnTo>
                <a:lnTo>
                  <a:pt x="791" y="733"/>
                </a:lnTo>
                <a:lnTo>
                  <a:pt x="797" y="731"/>
                </a:lnTo>
                <a:lnTo>
                  <a:pt x="800" y="727"/>
                </a:lnTo>
                <a:lnTo>
                  <a:pt x="803" y="723"/>
                </a:lnTo>
                <a:lnTo>
                  <a:pt x="804" y="718"/>
                </a:lnTo>
                <a:lnTo>
                  <a:pt x="804" y="718"/>
                </a:lnTo>
                <a:lnTo>
                  <a:pt x="801" y="699"/>
                </a:lnTo>
                <a:lnTo>
                  <a:pt x="799" y="682"/>
                </a:lnTo>
                <a:lnTo>
                  <a:pt x="794" y="661"/>
                </a:lnTo>
                <a:lnTo>
                  <a:pt x="789" y="642"/>
                </a:lnTo>
                <a:lnTo>
                  <a:pt x="782" y="622"/>
                </a:lnTo>
                <a:lnTo>
                  <a:pt x="777" y="613"/>
                </a:lnTo>
                <a:lnTo>
                  <a:pt x="772" y="605"/>
                </a:lnTo>
                <a:lnTo>
                  <a:pt x="768" y="596"/>
                </a:lnTo>
                <a:lnTo>
                  <a:pt x="762" y="590"/>
                </a:lnTo>
                <a:lnTo>
                  <a:pt x="762" y="590"/>
                </a:lnTo>
                <a:lnTo>
                  <a:pt x="751" y="582"/>
                </a:lnTo>
                <a:lnTo>
                  <a:pt x="733" y="571"/>
                </a:lnTo>
                <a:lnTo>
                  <a:pt x="711" y="559"/>
                </a:lnTo>
                <a:lnTo>
                  <a:pt x="686" y="547"/>
                </a:lnTo>
                <a:lnTo>
                  <a:pt x="635" y="524"/>
                </a:lnTo>
                <a:lnTo>
                  <a:pt x="595" y="506"/>
                </a:lnTo>
                <a:lnTo>
                  <a:pt x="595" y="50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561709" y="6030738"/>
            <a:ext cx="112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3250</a:t>
            </a:r>
          </a:p>
          <a:p>
            <a:pPr algn="ctr"/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Employment Generation 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-823729" y="1775197"/>
            <a:ext cx="2541504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100" dirty="0" smtClean="0">
                <a:solidFill>
                  <a:schemeClr val="bg1"/>
                </a:solidFill>
              </a:rPr>
              <a:t>Multi Utility Building (G+6 floors ) : Mixed land Use space for Integrated Command and Control Center, Entertainment, Offices, Commercial and Retail 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824459" y="4600483"/>
            <a:ext cx="2541504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100" dirty="0" smtClean="0">
                <a:solidFill>
                  <a:schemeClr val="bg1"/>
                </a:solidFill>
              </a:rPr>
              <a:t>Incubation &amp; Innovation Centre (G+ 7) Iconic Building : Developing Entrepreneurship and World Class Business platform for emerging  startups 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8289399" y="1521255"/>
            <a:ext cx="2280171" cy="93871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100" dirty="0" smtClean="0">
                <a:solidFill>
                  <a:schemeClr val="bg1"/>
                </a:solidFill>
              </a:rPr>
              <a:t>Skill Development Center (G+3 Floors) : </a:t>
            </a:r>
            <a:r>
              <a:rPr lang="en-US" sz="1100" dirty="0" err="1" smtClean="0">
                <a:solidFill>
                  <a:schemeClr val="bg1"/>
                </a:solidFill>
              </a:rPr>
              <a:t>Griha</a:t>
            </a:r>
            <a:r>
              <a:rPr lang="en-US" sz="1100" dirty="0" smtClean="0">
                <a:solidFill>
                  <a:schemeClr val="bg1"/>
                </a:solidFill>
              </a:rPr>
              <a:t> Platinum Rating Building for formal skill development. Generating Emp. 330 Nos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8134546" y="4347328"/>
            <a:ext cx="2541504" cy="938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100" dirty="0" smtClean="0">
                <a:solidFill>
                  <a:schemeClr val="bg1"/>
                </a:solidFill>
              </a:rPr>
              <a:t>Agro Based Market Upgradation at Cotton </a:t>
            </a:r>
            <a:r>
              <a:rPr lang="en-US" sz="1100" dirty="0" err="1" smtClean="0">
                <a:solidFill>
                  <a:schemeClr val="bg1"/>
                </a:solidFill>
              </a:rPr>
              <a:t>Mandi</a:t>
            </a:r>
            <a:r>
              <a:rPr lang="en-US" sz="1100" dirty="0" smtClean="0">
                <a:solidFill>
                  <a:schemeClr val="bg1"/>
                </a:solidFill>
              </a:rPr>
              <a:t> (G+3 floor) : work as a catalyst for local economy. Providing commercial and storage </a:t>
            </a:r>
            <a:r>
              <a:rPr lang="en-US" sz="1100" dirty="0" err="1" smtClean="0">
                <a:solidFill>
                  <a:schemeClr val="bg1"/>
                </a:solidFill>
              </a:rPr>
              <a:t>spce</a:t>
            </a:r>
            <a:r>
              <a:rPr lang="en-US" sz="1100" dirty="0" smtClean="0">
                <a:solidFill>
                  <a:schemeClr val="bg1"/>
                </a:solidFill>
              </a:rPr>
              <a:t> for local products.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41678" y="372197"/>
            <a:ext cx="8064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accent1"/>
                </a:solidFill>
              </a:rPr>
              <a:t>To catalyze the local and regional economy of the city, AMBA area has been proposed with four projects covering varied services and simultaneously generating employment opportunities for the deserving. </a:t>
            </a:r>
            <a:endParaRPr lang="en-US" sz="12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0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CSCP.potx" id="{F5E52B7C-4E76-4092-8C8B-4C473618F199}" vid="{9C1982A4-9258-4B34-B08B-0165F82FAE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4823</TotalTime>
  <Words>2865</Words>
  <Application>Microsoft Office PowerPoint</Application>
  <PresentationFormat>A4 Paper (210x297 mm)</PresentationFormat>
  <Paragraphs>1108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</vt:lpstr>
      <vt:lpstr>Calibri</vt:lpstr>
      <vt:lpstr>Calibri Light</vt:lpstr>
      <vt:lpstr>Century Gothic</vt:lpstr>
      <vt:lpstr>Courier New</vt:lpstr>
      <vt:lpstr>Georgia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PricewaterhouseCoopers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Shalina Bhatia</dc:creator>
  <cp:lastModifiedBy>Shalina Bhatia</cp:lastModifiedBy>
  <cp:revision>134</cp:revision>
  <cp:lastPrinted>2017-11-24T08:54:51Z</cp:lastPrinted>
  <dcterms:created xsi:type="dcterms:W3CDTF">2017-11-15T09:47:53Z</dcterms:created>
  <dcterms:modified xsi:type="dcterms:W3CDTF">2017-11-29T07:29:15Z</dcterms:modified>
</cp:coreProperties>
</file>